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78" r:id="rId6"/>
  </p:sldMasterIdLst>
  <p:notesMasterIdLst>
    <p:notesMasterId r:id="rId12"/>
  </p:notesMasterIdLst>
  <p:handoutMasterIdLst>
    <p:handoutMasterId r:id="rId13"/>
  </p:handoutMasterIdLst>
  <p:sldIdLst>
    <p:sldId id="281" r:id="rId7"/>
    <p:sldId id="327" r:id="rId8"/>
    <p:sldId id="324" r:id="rId9"/>
    <p:sldId id="333" r:id="rId10"/>
    <p:sldId id="332" r:id="rId11"/>
  </p:sldIdLst>
  <p:sldSz cx="9144000" cy="6858000" type="screen4x3"/>
  <p:notesSz cx="7010400" cy="9296400"/>
  <p:defaultTextStyle>
    <a:defPPr>
      <a:defRPr lang="en-US"/>
    </a:defPPr>
    <a:lvl1pPr algn="ctr"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93">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EEFF"/>
    <a:srgbClr val="FCC954"/>
    <a:srgbClr val="872175"/>
    <a:srgbClr val="F57000"/>
    <a:srgbClr val="6699C2"/>
    <a:srgbClr val="009645"/>
    <a:srgbClr val="666366"/>
    <a:srgbClr val="994F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1" autoAdjust="0"/>
    <p:restoredTop sz="92373" autoAdjust="0"/>
  </p:normalViewPr>
  <p:slideViewPr>
    <p:cSldViewPr snapToGrid="0">
      <p:cViewPr varScale="1">
        <p:scale>
          <a:sx n="75" d="100"/>
          <a:sy n="75" d="100"/>
        </p:scale>
        <p:origin x="1128" y="52"/>
      </p:cViewPr>
      <p:guideLst>
        <p:guide orient="horz" pos="792"/>
        <p:guide pos="293"/>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p:scale>
          <a:sx n="200" d="100"/>
          <a:sy n="200" d="100"/>
        </p:scale>
        <p:origin x="-1212" y="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l" defTabSz="930275">
              <a:defRPr sz="1200">
                <a:latin typeface="Times" pitchFamily="50" charset="0"/>
              </a:defRPr>
            </a:lvl1pPr>
          </a:lstStyle>
          <a:p>
            <a:pPr>
              <a:defRPr/>
            </a:pPr>
            <a:endParaRPr lang="en-US" altLang="en-US" dirty="0"/>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r" defTabSz="930275">
              <a:defRPr sz="1200">
                <a:latin typeface="Times" pitchFamily="50" charset="0"/>
              </a:defRPr>
            </a:lvl1pPr>
          </a:lstStyle>
          <a:p>
            <a:pPr>
              <a:defRPr/>
            </a:pPr>
            <a:endParaRPr lang="en-US" altLang="en-US" dirty="0"/>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l" defTabSz="930275">
              <a:defRPr sz="1200">
                <a:latin typeface="Times" pitchFamily="50" charset="0"/>
              </a:defRPr>
            </a:lvl1pPr>
          </a:lstStyle>
          <a:p>
            <a:pPr>
              <a:defRPr/>
            </a:pPr>
            <a:endParaRPr lang="en-US" altLang="en-US" dirty="0"/>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r" defTabSz="930275">
              <a:defRPr sz="1200">
                <a:latin typeface="Times" pitchFamily="50" charset="0"/>
              </a:defRPr>
            </a:lvl1pPr>
          </a:lstStyle>
          <a:p>
            <a:pPr>
              <a:defRPr/>
            </a:pPr>
            <a:fld id="{42AD51BF-DDEC-4E8E-A104-60AB08BFEC91}" type="slidenum">
              <a:rPr lang="en-US" altLang="en-US"/>
              <a:pPr>
                <a:defRPr/>
              </a:pPr>
              <a:t>‹#›</a:t>
            </a:fld>
            <a:endParaRPr lang="en-US" altLang="en-US" dirty="0"/>
          </a:p>
        </p:txBody>
      </p:sp>
    </p:spTree>
    <p:extLst>
      <p:ext uri="{BB962C8B-B14F-4D97-AF65-F5344CB8AC3E}">
        <p14:creationId xmlns:p14="http://schemas.microsoft.com/office/powerpoint/2010/main" val="79845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l" defTabSz="930275">
              <a:defRPr sz="1200">
                <a:latin typeface="Times" pitchFamily="50" charset="0"/>
              </a:defRPr>
            </a:lvl1pPr>
          </a:lstStyle>
          <a:p>
            <a:pPr>
              <a:defRPr/>
            </a:pPr>
            <a:endParaRPr lang="en-US" altLang="en-US" dirty="0"/>
          </a:p>
        </p:txBody>
      </p:sp>
      <p:sp>
        <p:nvSpPr>
          <p:cNvPr id="10243"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lvl1pPr algn="r" defTabSz="930275">
              <a:defRPr sz="1200">
                <a:latin typeface="Times" pitchFamily="50" charset="0"/>
              </a:defRPr>
            </a:lvl1pPr>
          </a:lstStyle>
          <a:p>
            <a:pPr>
              <a:defRPr/>
            </a:pPr>
            <a:endParaRPr lang="en-US" altLang="en-US" dirty="0"/>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5" tIns="46587" rIns="93175" bIns="4658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l" defTabSz="930275">
              <a:defRPr sz="1200">
                <a:latin typeface="Times" pitchFamily="50" charset="0"/>
              </a:defRPr>
            </a:lvl1pPr>
          </a:lstStyle>
          <a:p>
            <a:pPr>
              <a:defRPr/>
            </a:pPr>
            <a:endParaRPr lang="en-US" altLang="en-US" dirty="0"/>
          </a:p>
        </p:txBody>
      </p:sp>
      <p:sp>
        <p:nvSpPr>
          <p:cNvPr id="1024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5" tIns="46587" rIns="93175" bIns="46587" numCol="1" anchor="b" anchorCtr="0" compatLnSpc="1">
            <a:prstTxWarp prst="textNoShape">
              <a:avLst/>
            </a:prstTxWarp>
          </a:bodyPr>
          <a:lstStyle>
            <a:lvl1pPr algn="r" defTabSz="930275">
              <a:defRPr sz="1200">
                <a:latin typeface="Times" pitchFamily="50" charset="0"/>
              </a:defRPr>
            </a:lvl1pPr>
          </a:lstStyle>
          <a:p>
            <a:pPr>
              <a:defRPr/>
            </a:pPr>
            <a:fld id="{D41180B2-7107-4CBA-A3FF-B82DA3EF1D3D}" type="slidenum">
              <a:rPr lang="en-US" altLang="en-US"/>
              <a:pPr>
                <a:defRPr/>
              </a:pPr>
              <a:t>‹#›</a:t>
            </a:fld>
            <a:endParaRPr lang="en-US" altLang="en-US" dirty="0"/>
          </a:p>
        </p:txBody>
      </p:sp>
    </p:spTree>
    <p:extLst>
      <p:ext uri="{BB962C8B-B14F-4D97-AF65-F5344CB8AC3E}">
        <p14:creationId xmlns:p14="http://schemas.microsoft.com/office/powerpoint/2010/main" val="42588762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a:latin typeface="Times" pitchFamily="18"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imes" pitchFamily="18" charset="0"/>
              </a:defRPr>
            </a:lvl1pPr>
            <a:lvl2pPr marL="742950" indent="-285750" defTabSz="930275">
              <a:defRPr sz="2400">
                <a:solidFill>
                  <a:schemeClr val="tx1"/>
                </a:solidFill>
                <a:latin typeface="Times" pitchFamily="18" charset="0"/>
              </a:defRPr>
            </a:lvl2pPr>
            <a:lvl3pPr marL="1143000" indent="-228600" defTabSz="930275">
              <a:defRPr sz="2400">
                <a:solidFill>
                  <a:schemeClr val="tx1"/>
                </a:solidFill>
                <a:latin typeface="Times" pitchFamily="18" charset="0"/>
              </a:defRPr>
            </a:lvl3pPr>
            <a:lvl4pPr marL="1600200" indent="-228600" defTabSz="930275">
              <a:defRPr sz="2400">
                <a:solidFill>
                  <a:schemeClr val="tx1"/>
                </a:solidFill>
                <a:latin typeface="Times" pitchFamily="18" charset="0"/>
              </a:defRPr>
            </a:lvl4pPr>
            <a:lvl5pPr marL="2057400" indent="-228600" defTabSz="930275">
              <a:defRPr sz="2400">
                <a:solidFill>
                  <a:schemeClr val="tx1"/>
                </a:solidFill>
                <a:latin typeface="Times" pitchFamily="18" charset="0"/>
              </a:defRPr>
            </a:lvl5pPr>
            <a:lvl6pPr marL="2514600" indent="-228600" algn="ctr" defTabSz="930275" eaLnBrk="0" fontAlgn="base" hangingPunct="0">
              <a:spcBef>
                <a:spcPct val="0"/>
              </a:spcBef>
              <a:spcAft>
                <a:spcPct val="0"/>
              </a:spcAft>
              <a:defRPr sz="2400">
                <a:solidFill>
                  <a:schemeClr val="tx1"/>
                </a:solidFill>
                <a:latin typeface="Times" pitchFamily="18" charset="0"/>
              </a:defRPr>
            </a:lvl6pPr>
            <a:lvl7pPr marL="2971800" indent="-228600" algn="ctr" defTabSz="930275" eaLnBrk="0" fontAlgn="base" hangingPunct="0">
              <a:spcBef>
                <a:spcPct val="0"/>
              </a:spcBef>
              <a:spcAft>
                <a:spcPct val="0"/>
              </a:spcAft>
              <a:defRPr sz="2400">
                <a:solidFill>
                  <a:schemeClr val="tx1"/>
                </a:solidFill>
                <a:latin typeface="Times" pitchFamily="18" charset="0"/>
              </a:defRPr>
            </a:lvl7pPr>
            <a:lvl8pPr marL="3429000" indent="-228600" algn="ctr" defTabSz="930275" eaLnBrk="0" fontAlgn="base" hangingPunct="0">
              <a:spcBef>
                <a:spcPct val="0"/>
              </a:spcBef>
              <a:spcAft>
                <a:spcPct val="0"/>
              </a:spcAft>
              <a:defRPr sz="2400">
                <a:solidFill>
                  <a:schemeClr val="tx1"/>
                </a:solidFill>
                <a:latin typeface="Times" pitchFamily="18" charset="0"/>
              </a:defRPr>
            </a:lvl8pPr>
            <a:lvl9pPr marL="3886200" indent="-228600" algn="ctr" defTabSz="930275" eaLnBrk="0" fontAlgn="base" hangingPunct="0">
              <a:spcBef>
                <a:spcPct val="0"/>
              </a:spcBef>
              <a:spcAft>
                <a:spcPct val="0"/>
              </a:spcAft>
              <a:defRPr sz="2400">
                <a:solidFill>
                  <a:schemeClr val="tx1"/>
                </a:solidFill>
                <a:latin typeface="Times" pitchFamily="18" charset="0"/>
              </a:defRPr>
            </a:lvl9pPr>
          </a:lstStyle>
          <a:p>
            <a:fld id="{EC578B94-EC67-4307-9D25-1E6502A01820}" type="slidenum">
              <a:rPr lang="en-US" altLang="en-US" sz="1200" smtClean="0"/>
              <a:pPr/>
              <a:t>1</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defRPr/>
            </a:pPr>
            <a:r>
              <a:rPr lang="en-US" dirty="0"/>
              <a:t>TransCanada is one of North America’s largest natural gas transmission businesses with 91,500 </a:t>
            </a:r>
            <a:r>
              <a:rPr lang="en-US" dirty="0" err="1"/>
              <a:t>kilometres</a:t>
            </a:r>
            <a:r>
              <a:rPr lang="en-US" dirty="0"/>
              <a:t> or 56,900 miles of natural gas pipelines and 653 </a:t>
            </a:r>
            <a:r>
              <a:rPr lang="en-US" dirty="0" err="1"/>
              <a:t>Bcf</a:t>
            </a:r>
            <a:r>
              <a:rPr lang="en-US" dirty="0"/>
              <a:t> of gas storage capacity – enough to circle the Earth twice!</a:t>
            </a:r>
          </a:p>
          <a:p>
            <a:pPr marL="174708" indent="-174708">
              <a:buFont typeface="Arial" panose="020B0604020202020204" pitchFamily="34" charset="0"/>
              <a:buChar char="•"/>
              <a:defRPr/>
            </a:pPr>
            <a:endParaRPr lang="en-US" dirty="0"/>
          </a:p>
          <a:p>
            <a:pPr marL="174708" indent="-174708">
              <a:buFont typeface="Arial" panose="020B0604020202020204" pitchFamily="34" charset="0"/>
              <a:buChar char="•"/>
              <a:defRPr/>
            </a:pPr>
            <a:r>
              <a:rPr lang="en-US" dirty="0"/>
              <a:t>We supply 27 per cent of the natural gas consumed across North America every day.</a:t>
            </a:r>
          </a:p>
          <a:p>
            <a:pPr marL="174708" indent="-174708">
              <a:buFont typeface="Arial" panose="020B0604020202020204" pitchFamily="34" charset="0"/>
              <a:buChar char="•"/>
              <a:defRPr/>
            </a:pPr>
            <a:endParaRPr lang="en-US" dirty="0"/>
          </a:p>
          <a:p>
            <a:pPr marL="174708" indent="-174708">
              <a:buFont typeface="Arial" panose="020B0604020202020204" pitchFamily="34" charset="0"/>
              <a:buChar char="•"/>
              <a:defRPr/>
            </a:pPr>
            <a:r>
              <a:rPr lang="en-US" dirty="0"/>
              <a:t>Our natural gas business taps into virtually all major basins across Canada, the U.S. and Mexico.</a:t>
            </a:r>
          </a:p>
          <a:p>
            <a:pPr marL="174708" indent="-174708">
              <a:buFont typeface="Arial" panose="020B0604020202020204" pitchFamily="34" charset="0"/>
              <a:buChar char="•"/>
              <a:defRPr/>
            </a:pPr>
            <a:endParaRPr lang="en-US" dirty="0"/>
          </a:p>
          <a:p>
            <a:pPr marL="174708" indent="-174708">
              <a:buFont typeface="Arial" panose="020B0604020202020204" pitchFamily="34" charset="0"/>
              <a:buChar char="•"/>
              <a:defRPr/>
            </a:pPr>
            <a:r>
              <a:rPr lang="en-US" dirty="0"/>
              <a:t>Columbia</a:t>
            </a:r>
            <a:r>
              <a:rPr lang="en-US" baseline="0" dirty="0"/>
              <a:t> Acquisition:</a:t>
            </a:r>
          </a:p>
          <a:p>
            <a:pPr marL="0" indent="0">
              <a:buFont typeface="Arial" panose="020B0604020202020204" pitchFamily="34" charset="0"/>
              <a:buNone/>
              <a:defRPr/>
            </a:pPr>
            <a:r>
              <a:rPr lang="en-US" dirty="0"/>
              <a:t>TransCanada Corporation (TSX:TRP) (NYSE:TRP) (TransCanada) today announced it has entered into an agreement and plan of merger pursuant to which it will acquire Columbia Pipeline Group, Inc. (NYSE:CPGX or Columbia), a Houston, Texas-based company that operates an approximate 24,000-kilometre (km) (15,000-mile) network of interstate natural gas pipelines extending from New York to the Gulf of Mexico, with a significant presence in the Appalachia production basin. </a:t>
            </a:r>
            <a:endParaRPr lang="en-US" baseline="0" dirty="0"/>
          </a:p>
          <a:p>
            <a:r>
              <a:rPr lang="en-US" dirty="0"/>
              <a:t>"The acquisition represents a rare opportunity to invest in an extensive, competitively-positioned, growing network of regulated natural gas pipeline and storage assets in the Marcellus and Utica shale gas regions," said Russ Girling, TransCanada's president and chief executive officer. "The assets complement our existing North American footprint which together will create a 91,000-kilometre (57,000-mile) natural gas pipeline system connecting the most prolific supply basins to premium markets across the continent. At the same time, we will be well positioned to transport North America's abundant natural gas supply to liquefied natural gas terminals for export to international markets."</a:t>
            </a:r>
          </a:p>
          <a:p>
            <a:r>
              <a:rPr lang="en-US" dirty="0"/>
              <a:t>Columbia owns one of the largest interstate natural gas pipeline systems in the United States, providing transportation, storage and related services to a variety of customers in the U.S. Northeast, Midwest, Mid-Atlantic and Gulf Coast regions. Its assets include Columbia Gas Transmission, which operates approximately 18,000 km (11,300 miles) of pipelines and 286 billion cubic feet of storage capacity in the Marcellus and Utica shale production areas, and Columbia Gulf Transmission, an approximate 5,400-km (3,300-mile) pipeline system that extends from Appalachia to the Gulf Coast. </a:t>
            </a:r>
          </a:p>
          <a:p>
            <a:pPr marL="174708" indent="-17470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pPr>
              <a:defRPr/>
            </a:pPr>
            <a:fld id="{D41180B2-7107-4CBA-A3FF-B82DA3EF1D3D}" type="slidenum">
              <a:rPr lang="en-US" altLang="en-US" smtClean="0"/>
              <a:pPr>
                <a:defRPr/>
              </a:pPr>
              <a:t>2</a:t>
            </a:fld>
            <a:endParaRPr lang="en-US" altLang="en-US"/>
          </a:p>
        </p:txBody>
      </p:sp>
    </p:spTree>
    <p:extLst>
      <p:ext uri="{BB962C8B-B14F-4D97-AF65-F5344CB8AC3E}">
        <p14:creationId xmlns:p14="http://schemas.microsoft.com/office/powerpoint/2010/main" val="122255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0275" rtl="0" eaLnBrk="0" fontAlgn="base" latinLnBrk="0" hangingPunct="0">
              <a:lnSpc>
                <a:spcPct val="100000"/>
              </a:lnSpc>
              <a:spcBef>
                <a:spcPct val="0"/>
              </a:spcBef>
              <a:spcAft>
                <a:spcPct val="0"/>
              </a:spcAft>
              <a:buClrTx/>
              <a:buSzTx/>
              <a:buFontTx/>
              <a:buNone/>
              <a:tabLst/>
              <a:defRPr/>
            </a:pPr>
            <a:fld id="{D41180B2-7107-4CBA-A3FF-B82DA3EF1D3D}" type="slidenum">
              <a:rPr kumimoji="0" lang="en-US" altLang="en-US" sz="1200" b="0" i="0" u="none" strike="noStrike" kern="1200" cap="none" spc="0" normalizeH="0" baseline="0" noProof="0" smtClean="0">
                <a:ln>
                  <a:noFill/>
                </a:ln>
                <a:solidFill>
                  <a:srgbClr val="000000"/>
                </a:solidFill>
                <a:effectLst/>
                <a:uLnTx/>
                <a:uFillTx/>
                <a:latin typeface="Times" pitchFamily="50" charset="0"/>
                <a:ea typeface="+mn-ea"/>
                <a:cs typeface="+mn-cs"/>
              </a:rPr>
              <a:pPr marL="0" marR="0" lvl="0" indent="0" algn="r" defTabSz="930275"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srgbClr val="000000"/>
              </a:solidFill>
              <a:effectLst/>
              <a:uLnTx/>
              <a:uFillTx/>
              <a:latin typeface="Times" pitchFamily="50" charset="0"/>
              <a:ea typeface="+mn-ea"/>
              <a:cs typeface="+mn-cs"/>
            </a:endParaRPr>
          </a:p>
        </p:txBody>
      </p:sp>
    </p:spTree>
    <p:extLst>
      <p:ext uri="{BB962C8B-B14F-4D97-AF65-F5344CB8AC3E}">
        <p14:creationId xmlns:p14="http://schemas.microsoft.com/office/powerpoint/2010/main" val="4090296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346075"/>
            <a:ext cx="9144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838825"/>
            <a:ext cx="27432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309563" y="4349750"/>
            <a:ext cx="8116887" cy="685800"/>
          </a:xfrm>
          <a:prstGeom prst="rect">
            <a:avLst/>
          </a:prstGeom>
          <a:noFill/>
          <a:extLst>
            <a:ext uri="{909E8E84-426E-40DD-AFC4-6F175D3DCCD1}">
              <a14:hiddenFill xmlns:a14="http://schemas.microsoft.com/office/drawing/2010/main">
                <a:solidFill>
                  <a:schemeClr val="accent1"/>
                </a:solidFill>
              </a14:hiddenFill>
            </a:ext>
          </a:extLst>
        </p:spPr>
        <p:txBody>
          <a:bodyPr lIns="0"/>
          <a:lstStyle>
            <a:lvl1pPr>
              <a:lnSpc>
                <a:spcPts val="3400"/>
              </a:lnSpc>
              <a:defRPr sz="2400">
                <a:solidFill>
                  <a:schemeClr val="tx1"/>
                </a:solidFill>
                <a:latin typeface="Calibri" panose="020F0502020204030204" pitchFamily="34" charset="0"/>
                <a:cs typeface="Calibri" panose="020F0502020204030204" pitchFamily="34" charset="0"/>
              </a:defRPr>
            </a:lvl1pPr>
          </a:lstStyle>
          <a:p>
            <a:pPr lvl="0"/>
            <a:r>
              <a:rPr lang="en-US" altLang="en-US" noProof="0"/>
              <a:t>Click to edit Master title style</a:t>
            </a:r>
            <a:endParaRPr lang="en-US" altLang="en-US" noProof="0" dirty="0"/>
          </a:p>
        </p:txBody>
      </p:sp>
      <p:sp>
        <p:nvSpPr>
          <p:cNvPr id="8" name="Rectangle 5"/>
          <p:cNvSpPr>
            <a:spLocks noGrp="1" noChangeArrowheads="1"/>
          </p:cNvSpPr>
          <p:nvPr>
            <p:ph type="subTitle" sz="quarter" idx="1"/>
          </p:nvPr>
        </p:nvSpPr>
        <p:spPr>
          <a:xfrm>
            <a:off x="309563" y="5143500"/>
            <a:ext cx="8215312" cy="685800"/>
          </a:xfrm>
          <a:prstGeom prst="rect">
            <a:avLst/>
          </a:prstGeom>
        </p:spPr>
        <p:txBody>
          <a:bodyPr lIns="0" tIns="0" rIns="0" bIns="0"/>
          <a:lstStyle>
            <a:lvl1pPr marL="0" indent="0">
              <a:buFontTx/>
              <a:buNone/>
              <a:defRPr sz="1400" b="0"/>
            </a:lvl1pPr>
          </a:lstStyle>
          <a:p>
            <a:pPr lvl="0"/>
            <a:r>
              <a:rPr lang="en-US" altLang="en-US" noProof="0"/>
              <a:t>Click to edit Master subtitle style</a:t>
            </a:r>
            <a:endParaRPr lang="en-US" altLang="en-US" noProof="0" dirty="0"/>
          </a:p>
        </p:txBody>
      </p:sp>
    </p:spTree>
    <p:extLst>
      <p:ext uri="{BB962C8B-B14F-4D97-AF65-F5344CB8AC3E}">
        <p14:creationId xmlns:p14="http://schemas.microsoft.com/office/powerpoint/2010/main" val="2086163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vl1pPr>
          </a:lstStyle>
          <a:p>
            <a:fld id="{86BB0DD3-FFC2-4C57-89E1-1850BB9C96BC}" type="slidenum">
              <a:rPr lang="en-US" smtClean="0"/>
              <a:t>‹#›</a:t>
            </a:fld>
            <a:endParaRPr lang="en-US" dirty="0"/>
          </a:p>
        </p:txBody>
      </p:sp>
      <p:sp>
        <p:nvSpPr>
          <p:cNvPr id="4" name="Rectangle 6"/>
          <p:cNvSpPr>
            <a:spLocks noGrp="1" noChangeArrowheads="1"/>
          </p:cNvSpPr>
          <p:nvPr>
            <p:ph type="title"/>
          </p:nvPr>
        </p:nvSpPr>
        <p:spPr bwMode="auto">
          <a:xfrm>
            <a:off x="0" y="2"/>
            <a:ext cx="9144000" cy="103743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0" rIns="457200" bIns="0" numCol="1" anchor="ctr" anchorCtr="0" compatLnSpc="1">
            <a:prstTxWarp prst="textNoShape">
              <a:avLst/>
            </a:prstTxWarp>
          </a:bodyPr>
          <a:lstStyle>
            <a:lvl1pPr>
              <a:defRPr>
                <a:latin typeface="Calibri" panose="020F0502020204030204" pitchFamily="34" charset="0"/>
                <a:cs typeface="Calibri" panose="020F0502020204030204" pitchFamily="34" charset="0"/>
              </a:defRPr>
            </a:lvl1pPr>
          </a:lstStyle>
          <a:p>
            <a:pPr lvl="0"/>
            <a:r>
              <a:rPr lang="en-US" dirty="0"/>
              <a:t>Click to edit Master title style</a:t>
            </a:r>
          </a:p>
        </p:txBody>
      </p:sp>
    </p:spTree>
    <p:extLst>
      <p:ext uri="{BB962C8B-B14F-4D97-AF65-F5344CB8AC3E}">
        <p14:creationId xmlns:p14="http://schemas.microsoft.com/office/powerpoint/2010/main" val="538056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5" name="Straight Connector 5"/>
          <p:cNvCxnSpPr>
            <a:cxnSpLocks noChangeShapeType="1"/>
          </p:cNvCxnSpPr>
          <p:nvPr userDrawn="1"/>
        </p:nvCxnSpPr>
        <p:spPr bwMode="auto">
          <a:xfrm>
            <a:off x="0" y="1033463"/>
            <a:ext cx="9145588" cy="0"/>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le 2"/>
          <p:cNvSpPr>
            <a:spLocks noGrp="1" noChangeArrowheads="1"/>
          </p:cNvSpPr>
          <p:nvPr>
            <p:ph type="ctrTitle"/>
          </p:nvPr>
        </p:nvSpPr>
        <p:spPr>
          <a:xfrm>
            <a:off x="304800" y="0"/>
            <a:ext cx="6781800" cy="1037412"/>
          </a:xfrm>
          <a:prstGeom prst="rect">
            <a:avLst/>
          </a:prstGeom>
          <a:noFill/>
          <a:extLst>
            <a:ext uri="{909E8E84-426E-40DD-AFC4-6F175D3DCCD1}">
              <a14:hiddenFill xmlns:a14="http://schemas.microsoft.com/office/drawing/2010/main">
                <a:solidFill>
                  <a:schemeClr val="accent1"/>
                </a:solidFill>
              </a14:hiddenFill>
            </a:ext>
          </a:extLst>
        </p:spPr>
        <p:txBody>
          <a:bodyPr lIns="0" anchor="ctr" anchorCtr="0"/>
          <a:lstStyle>
            <a:lvl1pPr>
              <a:lnSpc>
                <a:spcPct val="100000"/>
              </a:lnSpc>
              <a:defRPr sz="2400" b="0" baseline="0">
                <a:solidFill>
                  <a:schemeClr val="bg1"/>
                </a:solidFill>
                <a:latin typeface="Calibri" panose="020F0502020204030204" pitchFamily="34" charset="0"/>
                <a:cs typeface="Calibri" panose="020F0502020204030204" pitchFamily="34" charset="0"/>
              </a:defRPr>
            </a:lvl1pPr>
          </a:lstStyle>
          <a:p>
            <a:pPr lvl="0"/>
            <a:r>
              <a:rPr lang="en-US" altLang="en-US" noProof="0"/>
              <a:t>Click to edit Master title style</a:t>
            </a:r>
            <a:endParaRPr lang="en-US" altLang="en-US" noProof="0" dirty="0"/>
          </a:p>
        </p:txBody>
      </p:sp>
      <p:sp>
        <p:nvSpPr>
          <p:cNvPr id="4" name="Text Placeholder 4"/>
          <p:cNvSpPr>
            <a:spLocks noGrp="1"/>
          </p:cNvSpPr>
          <p:nvPr>
            <p:ph type="body" sz="quarter" idx="11"/>
          </p:nvPr>
        </p:nvSpPr>
        <p:spPr>
          <a:xfrm>
            <a:off x="284670" y="1201531"/>
            <a:ext cx="7849680" cy="4742069"/>
          </a:xfrm>
          <a:prstGeom prst="rect">
            <a:avLst/>
          </a:prstGeom>
        </p:spPr>
        <p:txBody>
          <a:bodyPr tIns="0"/>
          <a:lstStyle>
            <a:lvl1pPr marL="228600" marR="0" indent="-228600" algn="l" defTabSz="914400" rtl="0" eaLnBrk="1" fontAlgn="base" latinLnBrk="0" hangingPunct="1">
              <a:lnSpc>
                <a:spcPts val="1900"/>
              </a:lnSpc>
              <a:spcBef>
                <a:spcPts val="1000"/>
              </a:spcBef>
              <a:spcAft>
                <a:spcPct val="0"/>
              </a:spcAft>
              <a:buClrTx/>
              <a:buSzTx/>
              <a:buFontTx/>
              <a:buChar char="•"/>
              <a:tabLst/>
              <a:defRPr sz="1600"/>
            </a:lvl1pPr>
            <a:lvl2pPr marL="457200" marR="0" indent="-228600" algn="l" defTabSz="914400" rtl="0" eaLnBrk="1" fontAlgn="base" latinLnBrk="0" hangingPunct="1">
              <a:lnSpc>
                <a:spcPts val="1900"/>
              </a:lnSpc>
              <a:spcBef>
                <a:spcPts val="600"/>
              </a:spcBef>
              <a:spcAft>
                <a:spcPct val="0"/>
              </a:spcAft>
              <a:buClr>
                <a:srgbClr val="003399"/>
              </a:buClr>
              <a:buSzPct val="80000"/>
              <a:buFontTx/>
              <a:buChar char="•"/>
              <a:tabLst/>
              <a:defRPr sz="1600"/>
            </a:lvl2pPr>
            <a:lvl3pPr marL="685800" marR="0" indent="-228600" algn="l" defTabSz="914400" rtl="0" eaLnBrk="1" fontAlgn="base" latinLnBrk="0" hangingPunct="1">
              <a:lnSpc>
                <a:spcPts val="1900"/>
              </a:lnSpc>
              <a:spcBef>
                <a:spcPts val="600"/>
              </a:spcBef>
              <a:spcAft>
                <a:spcPct val="0"/>
              </a:spcAft>
              <a:buClr>
                <a:srgbClr val="003399"/>
              </a:buClr>
              <a:buSzPct val="80000"/>
              <a:buFont typeface="Calibri" panose="020F0502020204030204" pitchFamily="34" charset="0"/>
              <a:buChar char="—"/>
              <a:tabLst/>
              <a:defRPr sz="1600"/>
            </a:lvl3pPr>
            <a:lvl4pPr marL="731520" marR="0" indent="228600" algn="l" defTabSz="914400" rtl="0" eaLnBrk="1" fontAlgn="base" latinLnBrk="0" hangingPunct="1">
              <a:lnSpc>
                <a:spcPts val="1900"/>
              </a:lnSpc>
              <a:spcBef>
                <a:spcPts val="600"/>
              </a:spcBef>
              <a:spcAft>
                <a:spcPct val="0"/>
              </a:spcAft>
              <a:buClr>
                <a:srgbClr val="003399"/>
              </a:buClr>
              <a:buSzPct val="80000"/>
              <a:buFont typeface="Courier New" panose="02070309020205020404" pitchFamily="49" charset="0"/>
              <a:buChar char="o"/>
              <a:tabLst/>
              <a:defRPr sz="1600"/>
            </a:lvl4pPr>
            <a:lvl5pPr marL="1188720" marR="0" indent="-228600" algn="l" defTabSz="914400" rtl="0" eaLnBrk="1" fontAlgn="base" latinLnBrk="0" hangingPunct="1">
              <a:lnSpc>
                <a:spcPts val="1900"/>
              </a:lnSpc>
              <a:spcBef>
                <a:spcPts val="600"/>
              </a:spcBef>
              <a:spcAft>
                <a:spcPct val="0"/>
              </a:spcAft>
              <a:buClrTx/>
              <a:buSzPct val="80000"/>
              <a:buFont typeface="Wingdings" panose="05000000000000000000" pitchFamily="2" charset="2"/>
              <a:buChar char="§"/>
              <a:tabLst/>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Slide Number Placeholder 2"/>
          <p:cNvSpPr>
            <a:spLocks noGrp="1"/>
          </p:cNvSpPr>
          <p:nvPr>
            <p:ph type="sldNum" sz="quarter" idx="4"/>
          </p:nvPr>
        </p:nvSpPr>
        <p:spPr>
          <a:xfrm>
            <a:off x="8707438" y="6424613"/>
            <a:ext cx="428625" cy="365125"/>
          </a:xfrm>
          <a:prstGeom prst="rect">
            <a:avLst/>
          </a:prstGeom>
        </p:spPr>
        <p:txBody>
          <a:bodyPr vert="horz" lIns="91440" tIns="45720" rIns="91440" bIns="45720" rtlCol="0" anchor="ctr"/>
          <a:lstStyle>
            <a:lvl1pPr algn="r">
              <a:defRPr sz="800" smtClean="0">
                <a:solidFill>
                  <a:schemeClr val="tx1"/>
                </a:solidFill>
                <a:latin typeface="+mj-lt"/>
              </a:defRPr>
            </a:lvl1pPr>
          </a:lstStyle>
          <a:p>
            <a:fld id="{86BB0DD3-FFC2-4C57-89E1-1850BB9C96BC}" type="slidenum">
              <a:rPr lang="en-US" smtClean="0"/>
              <a:t>‹#›</a:t>
            </a:fld>
            <a:endParaRPr lang="en-US" dirty="0"/>
          </a:p>
        </p:txBody>
      </p:sp>
    </p:spTree>
    <p:extLst>
      <p:ext uri="{BB962C8B-B14F-4D97-AF65-F5344CB8AC3E}">
        <p14:creationId xmlns:p14="http://schemas.microsoft.com/office/powerpoint/2010/main" val="4130893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027113"/>
            <a:ext cx="9144000" cy="5086350"/>
          </a:xfrm>
          <a:prstGeom prst="rect">
            <a:avLst/>
          </a:prstGeom>
        </p:spPr>
        <p:txBody>
          <a:bodyPr/>
          <a:lstStyle/>
          <a:p>
            <a:r>
              <a:rPr lang="en-US" dirty="0"/>
              <a:t>Click icon to add picture</a:t>
            </a:r>
          </a:p>
        </p:txBody>
      </p:sp>
      <p:sp>
        <p:nvSpPr>
          <p:cNvPr id="7" name="Title 2"/>
          <p:cNvSpPr>
            <a:spLocks noGrp="1" noChangeArrowheads="1"/>
          </p:cNvSpPr>
          <p:nvPr>
            <p:ph type="ctrTitle"/>
          </p:nvPr>
        </p:nvSpPr>
        <p:spPr>
          <a:xfrm>
            <a:off x="304800" y="0"/>
            <a:ext cx="6781800" cy="1037412"/>
          </a:xfrm>
          <a:prstGeom prst="rect">
            <a:avLst/>
          </a:prstGeom>
          <a:noFill/>
          <a:extLst>
            <a:ext uri="{909E8E84-426E-40DD-AFC4-6F175D3DCCD1}">
              <a14:hiddenFill xmlns:a14="http://schemas.microsoft.com/office/drawing/2010/main">
                <a:solidFill>
                  <a:schemeClr val="accent1"/>
                </a:solidFill>
              </a14:hiddenFill>
            </a:ext>
          </a:extLst>
        </p:spPr>
        <p:txBody>
          <a:bodyPr lIns="0" anchor="ctr" anchorCtr="0"/>
          <a:lstStyle>
            <a:lvl1pPr>
              <a:lnSpc>
                <a:spcPct val="100000"/>
              </a:lnSpc>
              <a:defRPr sz="2400" b="0" baseline="0">
                <a:solidFill>
                  <a:schemeClr val="bg1"/>
                </a:solidFill>
                <a:latin typeface="Calibri" panose="020F0502020204030204" pitchFamily="34" charset="0"/>
                <a:cs typeface="Calibri" panose="020F0502020204030204" pitchFamily="34" charset="0"/>
              </a:defRPr>
            </a:lvl1pPr>
          </a:lstStyle>
          <a:p>
            <a:pPr lvl="0"/>
            <a:r>
              <a:rPr lang="en-US" altLang="en-US" noProof="0"/>
              <a:t>Click to edit Master title style</a:t>
            </a:r>
            <a:endParaRPr lang="en-US" altLang="en-US" noProof="0" dirty="0"/>
          </a:p>
        </p:txBody>
      </p:sp>
      <p:sp>
        <p:nvSpPr>
          <p:cNvPr id="6" name="Slide Number Placeholder 2"/>
          <p:cNvSpPr>
            <a:spLocks noGrp="1"/>
          </p:cNvSpPr>
          <p:nvPr>
            <p:ph type="sldNum" sz="quarter" idx="4"/>
          </p:nvPr>
        </p:nvSpPr>
        <p:spPr>
          <a:xfrm>
            <a:off x="8707438" y="6424613"/>
            <a:ext cx="428625" cy="365125"/>
          </a:xfrm>
          <a:prstGeom prst="rect">
            <a:avLst/>
          </a:prstGeom>
        </p:spPr>
        <p:txBody>
          <a:bodyPr vert="horz" lIns="91440" tIns="45720" rIns="91440" bIns="45720" rtlCol="0" anchor="ctr"/>
          <a:lstStyle>
            <a:lvl1pPr algn="r">
              <a:defRPr sz="800" smtClean="0">
                <a:solidFill>
                  <a:schemeClr val="tx1"/>
                </a:solidFill>
                <a:latin typeface="+mj-lt"/>
              </a:defRPr>
            </a:lvl1pPr>
          </a:lstStyle>
          <a:p>
            <a:fld id="{86BB0DD3-FFC2-4C57-89E1-1850BB9C96BC}" type="slidenum">
              <a:rPr lang="en-US" smtClean="0"/>
              <a:t>‹#›</a:t>
            </a:fld>
            <a:endParaRPr lang="en-US" dirty="0"/>
          </a:p>
        </p:txBody>
      </p:sp>
    </p:spTree>
    <p:extLst>
      <p:ext uri="{BB962C8B-B14F-4D97-AF65-F5344CB8AC3E}">
        <p14:creationId xmlns:p14="http://schemas.microsoft.com/office/powerpoint/2010/main" val="84969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p">
    <p:spTree>
      <p:nvGrpSpPr>
        <p:cNvPr id="1" name=""/>
        <p:cNvGrpSpPr/>
        <p:nvPr/>
      </p:nvGrpSpPr>
      <p:grpSpPr>
        <a:xfrm>
          <a:off x="0" y="0"/>
          <a:ext cx="0" cy="0"/>
          <a:chOff x="0" y="0"/>
          <a:chExt cx="0" cy="0"/>
        </a:xfrm>
      </p:grpSpPr>
      <p:sp>
        <p:nvSpPr>
          <p:cNvPr id="5" name="Title 1"/>
          <p:cNvSpPr txBox="1">
            <a:spLocks/>
          </p:cNvSpPr>
          <p:nvPr userDrawn="1"/>
        </p:nvSpPr>
        <p:spPr>
          <a:xfrm>
            <a:off x="5300663" y="0"/>
            <a:ext cx="3843337" cy="1033463"/>
          </a:xfrm>
          <a:prstGeom prst="rect">
            <a:avLst/>
          </a:prstGeom>
          <a:solidFill>
            <a:srgbClr val="003896"/>
          </a:solidFill>
        </p:spPr>
        <p:txBody>
          <a:bodyPr lIns="274320" anchor="ctr">
            <a:norm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l" eaLnBrk="1" hangingPunct="1"/>
            <a:endParaRPr lang="en-US" altLang="en-US" sz="2000" b="1" dirty="0">
              <a:solidFill>
                <a:srgbClr val="FFFFFF"/>
              </a:solidFill>
              <a:latin typeface="Calibri" pitchFamily="34" charset="0"/>
              <a:ea typeface="Verdana" pitchFamily="34" charset="0"/>
              <a:cs typeface="Verdana" pitchFamily="34" charset="0"/>
            </a:endParaRPr>
          </a:p>
        </p:txBody>
      </p:sp>
      <p:pic>
        <p:nvPicPr>
          <p:cNvPr id="7" name="Picture 3" descr="R:\Graphics\TransCanadaCorporate\Logos\TC Corporate with Tagline\English\PNG Format\TC_CORPTAG_2CPOS_RGB.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3800" y="6324600"/>
            <a:ext cx="13462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2"/>
          </p:nvPr>
        </p:nvSpPr>
        <p:spPr>
          <a:xfrm>
            <a:off x="0" y="0"/>
            <a:ext cx="5303520" cy="6858000"/>
          </a:xfrm>
          <a:prstGeom prst="rect">
            <a:avLst/>
          </a:prstGeom>
        </p:spPr>
        <p:txBody>
          <a:bodyPr/>
          <a:lstStyle/>
          <a:p>
            <a:pPr lvl="0"/>
            <a:r>
              <a:rPr lang="en-US" noProof="0" dirty="0"/>
              <a:t>Click icon to add picture</a:t>
            </a:r>
          </a:p>
        </p:txBody>
      </p:sp>
      <p:sp>
        <p:nvSpPr>
          <p:cNvPr id="9" name="Rectangle 2"/>
          <p:cNvSpPr>
            <a:spLocks noGrp="1" noChangeArrowheads="1"/>
          </p:cNvSpPr>
          <p:nvPr>
            <p:ph type="ctrTitle"/>
          </p:nvPr>
        </p:nvSpPr>
        <p:spPr>
          <a:xfrm>
            <a:off x="5562600" y="0"/>
            <a:ext cx="3429000" cy="1037412"/>
          </a:xfrm>
          <a:prstGeom prst="rect">
            <a:avLst/>
          </a:prstGeom>
          <a:noFill/>
          <a:extLst>
            <a:ext uri="{909E8E84-426E-40DD-AFC4-6F175D3DCCD1}">
              <a14:hiddenFill xmlns:a14="http://schemas.microsoft.com/office/drawing/2010/main">
                <a:solidFill>
                  <a:schemeClr val="accent1"/>
                </a:solidFill>
              </a14:hiddenFill>
            </a:ext>
          </a:extLst>
        </p:spPr>
        <p:txBody>
          <a:bodyPr lIns="0" anchor="ctr" anchorCtr="0"/>
          <a:lstStyle>
            <a:lvl1pPr>
              <a:lnSpc>
                <a:spcPct val="100000"/>
              </a:lnSpc>
              <a:defRPr sz="2400" b="0" baseline="0">
                <a:solidFill>
                  <a:schemeClr val="bg1"/>
                </a:solidFill>
                <a:latin typeface="Calibri" panose="020F0502020204030204" pitchFamily="34" charset="0"/>
                <a:cs typeface="Calibri" panose="020F0502020204030204" pitchFamily="34" charset="0"/>
              </a:defRPr>
            </a:lvl1pPr>
          </a:lstStyle>
          <a:p>
            <a:pPr lvl="0"/>
            <a:r>
              <a:rPr lang="en-US" altLang="en-US" noProof="0"/>
              <a:t>Click to edit Master title style</a:t>
            </a:r>
            <a:endParaRPr lang="en-US" altLang="en-US" noProof="0" dirty="0"/>
          </a:p>
        </p:txBody>
      </p:sp>
      <p:sp>
        <p:nvSpPr>
          <p:cNvPr id="10" name="Text Placeholder 4"/>
          <p:cNvSpPr>
            <a:spLocks noGrp="1"/>
          </p:cNvSpPr>
          <p:nvPr>
            <p:ph type="body" sz="quarter" idx="11"/>
          </p:nvPr>
        </p:nvSpPr>
        <p:spPr>
          <a:xfrm>
            <a:off x="5555410" y="1201531"/>
            <a:ext cx="3395347" cy="4742069"/>
          </a:xfrm>
          <a:prstGeom prst="rect">
            <a:avLst/>
          </a:prstGeom>
        </p:spPr>
        <p:txBody>
          <a:bodyPr tIns="0"/>
          <a:lstStyle>
            <a:lvl1pPr marL="228600" marR="0" indent="-228600" algn="l" defTabSz="914400" rtl="0" eaLnBrk="1" fontAlgn="base" latinLnBrk="0" hangingPunct="1">
              <a:lnSpc>
                <a:spcPts val="1900"/>
              </a:lnSpc>
              <a:spcBef>
                <a:spcPts val="1000"/>
              </a:spcBef>
              <a:spcAft>
                <a:spcPct val="0"/>
              </a:spcAft>
              <a:buClrTx/>
              <a:buSzTx/>
              <a:buFontTx/>
              <a:buChar char="•"/>
              <a:tabLst/>
              <a:defRPr sz="1600"/>
            </a:lvl1pPr>
            <a:lvl2pPr marL="457200" marR="0" indent="-228600" algn="l" defTabSz="914400" rtl="0" eaLnBrk="1" fontAlgn="base" latinLnBrk="0" hangingPunct="1">
              <a:lnSpc>
                <a:spcPts val="1900"/>
              </a:lnSpc>
              <a:spcBef>
                <a:spcPts val="600"/>
              </a:spcBef>
              <a:spcAft>
                <a:spcPct val="0"/>
              </a:spcAft>
              <a:buClr>
                <a:srgbClr val="003399"/>
              </a:buClr>
              <a:buSzPct val="80000"/>
              <a:buFontTx/>
              <a:buChar char="•"/>
              <a:tabLst/>
              <a:defRPr sz="1600"/>
            </a:lvl2pPr>
            <a:lvl3pPr marL="685800" marR="0" indent="-228600" algn="l" defTabSz="914400" rtl="0" eaLnBrk="1" fontAlgn="base" latinLnBrk="0" hangingPunct="1">
              <a:lnSpc>
                <a:spcPts val="1900"/>
              </a:lnSpc>
              <a:spcBef>
                <a:spcPts val="600"/>
              </a:spcBef>
              <a:spcAft>
                <a:spcPct val="0"/>
              </a:spcAft>
              <a:buClr>
                <a:srgbClr val="003399"/>
              </a:buClr>
              <a:buSzPct val="80000"/>
              <a:buFont typeface="Calibri" panose="020F0502020204030204" pitchFamily="34" charset="0"/>
              <a:buChar char="—"/>
              <a:tabLst/>
              <a:defRPr sz="1600"/>
            </a:lvl3pPr>
            <a:lvl4pPr marL="731520" marR="0" indent="228600" algn="l" defTabSz="914400" rtl="0" eaLnBrk="1" fontAlgn="base" latinLnBrk="0" hangingPunct="1">
              <a:lnSpc>
                <a:spcPts val="1900"/>
              </a:lnSpc>
              <a:spcBef>
                <a:spcPts val="600"/>
              </a:spcBef>
              <a:spcAft>
                <a:spcPct val="0"/>
              </a:spcAft>
              <a:buClr>
                <a:srgbClr val="003399"/>
              </a:buClr>
              <a:buSzPct val="80000"/>
              <a:buFont typeface="Courier New" panose="02070309020205020404" pitchFamily="49" charset="0"/>
              <a:buChar char="o"/>
              <a:tabLst/>
              <a:defRPr sz="1600"/>
            </a:lvl4pPr>
            <a:lvl5pPr marL="1188720" marR="0" indent="-228600" algn="l" defTabSz="914400" rtl="0" eaLnBrk="1" fontAlgn="base" latinLnBrk="0" hangingPunct="1">
              <a:lnSpc>
                <a:spcPts val="1900"/>
              </a:lnSpc>
              <a:spcBef>
                <a:spcPts val="600"/>
              </a:spcBef>
              <a:spcAft>
                <a:spcPct val="0"/>
              </a:spcAft>
              <a:buClrTx/>
              <a:buSzPct val="80000"/>
              <a:buFont typeface="Wingdings" panose="05000000000000000000" pitchFamily="2" charset="2"/>
              <a:buChar char="§"/>
              <a:tabLst/>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Slide Number Placeholder 2"/>
          <p:cNvSpPr>
            <a:spLocks noGrp="1"/>
          </p:cNvSpPr>
          <p:nvPr>
            <p:ph type="sldNum" sz="quarter" idx="4"/>
          </p:nvPr>
        </p:nvSpPr>
        <p:spPr>
          <a:xfrm>
            <a:off x="8707438" y="6424613"/>
            <a:ext cx="428625" cy="365125"/>
          </a:xfrm>
          <a:prstGeom prst="rect">
            <a:avLst/>
          </a:prstGeom>
        </p:spPr>
        <p:txBody>
          <a:bodyPr vert="horz" lIns="91440" tIns="45720" rIns="91440" bIns="45720" rtlCol="0" anchor="ctr"/>
          <a:lstStyle>
            <a:lvl1pPr algn="r">
              <a:defRPr sz="800" smtClean="0">
                <a:solidFill>
                  <a:schemeClr val="tx1"/>
                </a:solidFill>
                <a:latin typeface="+mj-lt"/>
              </a:defRPr>
            </a:lvl1pPr>
          </a:lstStyle>
          <a:p>
            <a:fld id="{86BB0DD3-FFC2-4C57-89E1-1850BB9C96BC}" type="slidenum">
              <a:rPr lang="en-US" smtClean="0"/>
              <a:t>‹#›</a:t>
            </a:fld>
            <a:endParaRPr lang="en-US" dirty="0"/>
          </a:p>
        </p:txBody>
      </p:sp>
    </p:spTree>
    <p:extLst>
      <p:ext uri="{BB962C8B-B14F-4D97-AF65-F5344CB8AC3E}">
        <p14:creationId xmlns:p14="http://schemas.microsoft.com/office/powerpoint/2010/main" val="1834668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Map">
    <p:spTree>
      <p:nvGrpSpPr>
        <p:cNvPr id="1" name=""/>
        <p:cNvGrpSpPr/>
        <p:nvPr/>
      </p:nvGrpSpPr>
      <p:grpSpPr>
        <a:xfrm>
          <a:off x="0" y="0"/>
          <a:ext cx="0" cy="0"/>
          <a:chOff x="0" y="0"/>
          <a:chExt cx="0" cy="0"/>
        </a:xfrm>
      </p:grpSpPr>
      <p:sp>
        <p:nvSpPr>
          <p:cNvPr id="5" name="Title 1"/>
          <p:cNvSpPr txBox="1">
            <a:spLocks/>
          </p:cNvSpPr>
          <p:nvPr userDrawn="1"/>
        </p:nvSpPr>
        <p:spPr>
          <a:xfrm>
            <a:off x="5300663" y="0"/>
            <a:ext cx="3843337" cy="1033463"/>
          </a:xfrm>
          <a:prstGeom prst="rect">
            <a:avLst/>
          </a:prstGeom>
          <a:solidFill>
            <a:srgbClr val="003896"/>
          </a:solidFill>
        </p:spPr>
        <p:txBody>
          <a:bodyPr lIns="274320" anchor="ctr">
            <a:norm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l" eaLnBrk="1" hangingPunct="1"/>
            <a:endParaRPr lang="en-US" altLang="en-US" sz="2000" b="1" dirty="0">
              <a:solidFill>
                <a:srgbClr val="FFFFFF"/>
              </a:solidFill>
              <a:latin typeface="Calibri" pitchFamily="34" charset="0"/>
              <a:ea typeface="Verdana" pitchFamily="34" charset="0"/>
              <a:cs typeface="Verdana" pitchFamily="34" charset="0"/>
            </a:endParaRPr>
          </a:p>
        </p:txBody>
      </p:sp>
      <p:cxnSp>
        <p:nvCxnSpPr>
          <p:cNvPr id="8" name="Straight Connector 8"/>
          <p:cNvCxnSpPr>
            <a:cxnSpLocks noChangeShapeType="1"/>
          </p:cNvCxnSpPr>
          <p:nvPr userDrawn="1"/>
        </p:nvCxnSpPr>
        <p:spPr bwMode="auto">
          <a:xfrm>
            <a:off x="0" y="6122988"/>
            <a:ext cx="5300663" cy="0"/>
          </a:xfrm>
          <a:prstGeom prst="line">
            <a:avLst/>
          </a:prstGeom>
          <a:noFill/>
          <a:ln w="127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Picture Placeholder 5"/>
          <p:cNvSpPr>
            <a:spLocks noGrp="1"/>
          </p:cNvSpPr>
          <p:nvPr>
            <p:ph type="pic" sz="quarter" idx="12"/>
          </p:nvPr>
        </p:nvSpPr>
        <p:spPr>
          <a:xfrm>
            <a:off x="0" y="0"/>
            <a:ext cx="5303520" cy="6123002"/>
          </a:xfrm>
          <a:prstGeom prst="rect">
            <a:avLst/>
          </a:prstGeom>
        </p:spPr>
        <p:txBody>
          <a:bodyPr/>
          <a:lstStyle/>
          <a:p>
            <a:pPr lvl="0"/>
            <a:r>
              <a:rPr lang="en-US" noProof="0" dirty="0"/>
              <a:t>Click icon to add picture</a:t>
            </a:r>
          </a:p>
        </p:txBody>
      </p:sp>
      <p:sp>
        <p:nvSpPr>
          <p:cNvPr id="9" name="Rectangle 2"/>
          <p:cNvSpPr>
            <a:spLocks noGrp="1" noChangeArrowheads="1"/>
          </p:cNvSpPr>
          <p:nvPr>
            <p:ph type="ctrTitle"/>
          </p:nvPr>
        </p:nvSpPr>
        <p:spPr>
          <a:xfrm>
            <a:off x="5562600" y="0"/>
            <a:ext cx="3429000" cy="1037412"/>
          </a:xfrm>
          <a:prstGeom prst="rect">
            <a:avLst/>
          </a:prstGeom>
          <a:noFill/>
          <a:extLst>
            <a:ext uri="{909E8E84-426E-40DD-AFC4-6F175D3DCCD1}">
              <a14:hiddenFill xmlns:a14="http://schemas.microsoft.com/office/drawing/2010/main">
                <a:solidFill>
                  <a:schemeClr val="accent1"/>
                </a:solidFill>
              </a14:hiddenFill>
            </a:ext>
          </a:extLst>
        </p:spPr>
        <p:txBody>
          <a:bodyPr lIns="0" anchor="ctr" anchorCtr="0"/>
          <a:lstStyle>
            <a:lvl1pPr>
              <a:lnSpc>
                <a:spcPct val="100000"/>
              </a:lnSpc>
              <a:defRPr sz="2400" b="0" baseline="0">
                <a:solidFill>
                  <a:schemeClr val="bg1"/>
                </a:solidFill>
                <a:latin typeface="Calibri" panose="020F0502020204030204" pitchFamily="34" charset="0"/>
                <a:cs typeface="Calibri" panose="020F0502020204030204" pitchFamily="34" charset="0"/>
              </a:defRPr>
            </a:lvl1pPr>
          </a:lstStyle>
          <a:p>
            <a:pPr lvl="0"/>
            <a:r>
              <a:rPr lang="en-US" altLang="en-US" noProof="0"/>
              <a:t>Click to edit Master title style</a:t>
            </a:r>
            <a:endParaRPr lang="en-US" altLang="en-US" noProof="0" dirty="0"/>
          </a:p>
        </p:txBody>
      </p:sp>
      <p:sp>
        <p:nvSpPr>
          <p:cNvPr id="10" name="Text Placeholder 4"/>
          <p:cNvSpPr>
            <a:spLocks noGrp="1"/>
          </p:cNvSpPr>
          <p:nvPr>
            <p:ph type="body" sz="quarter" idx="11"/>
          </p:nvPr>
        </p:nvSpPr>
        <p:spPr>
          <a:xfrm>
            <a:off x="5555410" y="1201531"/>
            <a:ext cx="3395347" cy="4742069"/>
          </a:xfrm>
          <a:prstGeom prst="rect">
            <a:avLst/>
          </a:prstGeom>
        </p:spPr>
        <p:txBody>
          <a:bodyPr tIns="0"/>
          <a:lstStyle>
            <a:lvl1pPr marL="228600" marR="0" indent="-228600" algn="l" defTabSz="914400" rtl="0" eaLnBrk="1" fontAlgn="base" latinLnBrk="0" hangingPunct="1">
              <a:lnSpc>
                <a:spcPts val="1900"/>
              </a:lnSpc>
              <a:spcBef>
                <a:spcPts val="1000"/>
              </a:spcBef>
              <a:spcAft>
                <a:spcPct val="0"/>
              </a:spcAft>
              <a:buClrTx/>
              <a:buSzTx/>
              <a:buFontTx/>
              <a:buChar char="•"/>
              <a:tabLst/>
              <a:defRPr sz="1600"/>
            </a:lvl1pPr>
            <a:lvl2pPr marL="457200" marR="0" indent="-228600" algn="l" defTabSz="914400" rtl="0" eaLnBrk="1" fontAlgn="base" latinLnBrk="0" hangingPunct="1">
              <a:lnSpc>
                <a:spcPts val="1900"/>
              </a:lnSpc>
              <a:spcBef>
                <a:spcPts val="600"/>
              </a:spcBef>
              <a:spcAft>
                <a:spcPct val="0"/>
              </a:spcAft>
              <a:buClr>
                <a:srgbClr val="003399"/>
              </a:buClr>
              <a:buSzPct val="80000"/>
              <a:buFontTx/>
              <a:buChar char="•"/>
              <a:tabLst/>
              <a:defRPr sz="1600"/>
            </a:lvl2pPr>
            <a:lvl3pPr marL="685800" marR="0" indent="-228600" algn="l" defTabSz="914400" rtl="0" eaLnBrk="1" fontAlgn="base" latinLnBrk="0" hangingPunct="1">
              <a:lnSpc>
                <a:spcPts val="1900"/>
              </a:lnSpc>
              <a:spcBef>
                <a:spcPts val="600"/>
              </a:spcBef>
              <a:spcAft>
                <a:spcPct val="0"/>
              </a:spcAft>
              <a:buClr>
                <a:srgbClr val="003399"/>
              </a:buClr>
              <a:buSzPct val="80000"/>
              <a:buFont typeface="Calibri" panose="020F0502020204030204" pitchFamily="34" charset="0"/>
              <a:buChar char="—"/>
              <a:tabLst/>
              <a:defRPr sz="1600"/>
            </a:lvl3pPr>
            <a:lvl4pPr marL="731520" marR="0" indent="228600" algn="l" defTabSz="914400" rtl="0" eaLnBrk="1" fontAlgn="base" latinLnBrk="0" hangingPunct="1">
              <a:lnSpc>
                <a:spcPts val="1900"/>
              </a:lnSpc>
              <a:spcBef>
                <a:spcPts val="600"/>
              </a:spcBef>
              <a:spcAft>
                <a:spcPct val="0"/>
              </a:spcAft>
              <a:buClr>
                <a:srgbClr val="003399"/>
              </a:buClr>
              <a:buSzPct val="80000"/>
              <a:buFont typeface="Courier New" panose="02070309020205020404" pitchFamily="49" charset="0"/>
              <a:buChar char="o"/>
              <a:tabLst/>
              <a:defRPr sz="1600"/>
            </a:lvl4pPr>
            <a:lvl5pPr marL="1188720" marR="0" indent="-228600" algn="l" defTabSz="914400" rtl="0" eaLnBrk="1" fontAlgn="base" latinLnBrk="0" hangingPunct="1">
              <a:lnSpc>
                <a:spcPts val="1900"/>
              </a:lnSpc>
              <a:spcBef>
                <a:spcPts val="600"/>
              </a:spcBef>
              <a:spcAft>
                <a:spcPct val="0"/>
              </a:spcAft>
              <a:buClrTx/>
              <a:buSzPct val="80000"/>
              <a:buFont typeface="Wingdings" panose="05000000000000000000" pitchFamily="2" charset="2"/>
              <a:buChar char="§"/>
              <a:tabLst/>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Slide Number Placeholder 2"/>
          <p:cNvSpPr>
            <a:spLocks noGrp="1"/>
          </p:cNvSpPr>
          <p:nvPr>
            <p:ph type="sldNum" sz="quarter" idx="4"/>
          </p:nvPr>
        </p:nvSpPr>
        <p:spPr>
          <a:xfrm>
            <a:off x="8707438" y="6424613"/>
            <a:ext cx="428625" cy="365125"/>
          </a:xfrm>
          <a:prstGeom prst="rect">
            <a:avLst/>
          </a:prstGeom>
        </p:spPr>
        <p:txBody>
          <a:bodyPr vert="horz" lIns="91440" tIns="45720" rIns="91440" bIns="45720" rtlCol="0" anchor="ctr"/>
          <a:lstStyle>
            <a:lvl1pPr algn="r">
              <a:defRPr sz="800" smtClean="0">
                <a:solidFill>
                  <a:schemeClr val="tx1"/>
                </a:solidFill>
                <a:latin typeface="+mj-lt"/>
              </a:defRPr>
            </a:lvl1pPr>
          </a:lstStyle>
          <a:p>
            <a:fld id="{86BB0DD3-FFC2-4C57-89E1-1850BB9C96BC}" type="slidenum">
              <a:rPr lang="en-US" smtClean="0"/>
              <a:t>‹#›</a:t>
            </a:fld>
            <a:endParaRPr lang="en-US" dirty="0"/>
          </a:p>
        </p:txBody>
      </p:sp>
    </p:spTree>
    <p:extLst>
      <p:ext uri="{BB962C8B-B14F-4D97-AF65-F5344CB8AC3E}">
        <p14:creationId xmlns:p14="http://schemas.microsoft.com/office/powerpoint/2010/main" val="333522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7" name="Straight Connector 5"/>
          <p:cNvCxnSpPr>
            <a:cxnSpLocks noChangeShapeType="1"/>
          </p:cNvCxnSpPr>
          <p:nvPr userDrawn="1"/>
        </p:nvCxnSpPr>
        <p:spPr bwMode="auto">
          <a:xfrm>
            <a:off x="0" y="1033463"/>
            <a:ext cx="9145588" cy="0"/>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2"/>
          <p:cNvSpPr>
            <a:spLocks noGrp="1" noChangeArrowheads="1"/>
          </p:cNvSpPr>
          <p:nvPr>
            <p:ph type="ctrTitle"/>
          </p:nvPr>
        </p:nvSpPr>
        <p:spPr>
          <a:xfrm>
            <a:off x="304800" y="0"/>
            <a:ext cx="6781800" cy="1037412"/>
          </a:xfrm>
          <a:prstGeom prst="rect">
            <a:avLst/>
          </a:prstGeom>
          <a:noFill/>
          <a:extLst>
            <a:ext uri="{909E8E84-426E-40DD-AFC4-6F175D3DCCD1}">
              <a14:hiddenFill xmlns:a14="http://schemas.microsoft.com/office/drawing/2010/main">
                <a:solidFill>
                  <a:schemeClr val="accent1"/>
                </a:solidFill>
              </a14:hiddenFill>
            </a:ext>
          </a:extLst>
        </p:spPr>
        <p:txBody>
          <a:bodyPr lIns="0" anchor="ctr" anchorCtr="0"/>
          <a:lstStyle>
            <a:lvl1pPr>
              <a:lnSpc>
                <a:spcPct val="100000"/>
              </a:lnSpc>
              <a:defRPr sz="2400" b="0" baseline="0">
                <a:solidFill>
                  <a:schemeClr val="bg1"/>
                </a:solidFill>
                <a:latin typeface="Calibri" panose="020F0502020204030204" pitchFamily="34" charset="0"/>
                <a:cs typeface="Calibri" panose="020F0502020204030204" pitchFamily="34" charset="0"/>
              </a:defRPr>
            </a:lvl1pPr>
          </a:lstStyle>
          <a:p>
            <a:pPr lvl="0"/>
            <a:r>
              <a:rPr lang="en-US" altLang="en-US" noProof="0"/>
              <a:t>Click to edit Master title style</a:t>
            </a:r>
            <a:endParaRPr lang="en-US" altLang="en-US" noProof="0" dirty="0"/>
          </a:p>
        </p:txBody>
      </p:sp>
      <p:sp>
        <p:nvSpPr>
          <p:cNvPr id="6" name="Text Placeholder 4"/>
          <p:cNvSpPr>
            <a:spLocks noGrp="1"/>
          </p:cNvSpPr>
          <p:nvPr>
            <p:ph type="body" sz="quarter" idx="11"/>
          </p:nvPr>
        </p:nvSpPr>
        <p:spPr>
          <a:xfrm>
            <a:off x="284670" y="1201531"/>
            <a:ext cx="4804915" cy="4923044"/>
          </a:xfrm>
          <a:prstGeom prst="rect">
            <a:avLst/>
          </a:prstGeom>
        </p:spPr>
        <p:txBody>
          <a:bodyPr tIns="0"/>
          <a:lstStyle>
            <a:lvl1pPr marL="228600" marR="0" indent="-228600" algn="l" defTabSz="914400" rtl="0" eaLnBrk="1" fontAlgn="base" latinLnBrk="0" hangingPunct="1">
              <a:lnSpc>
                <a:spcPts val="1900"/>
              </a:lnSpc>
              <a:spcBef>
                <a:spcPts val="1000"/>
              </a:spcBef>
              <a:spcAft>
                <a:spcPct val="0"/>
              </a:spcAft>
              <a:buClrTx/>
              <a:buSzTx/>
              <a:buFontTx/>
              <a:buChar char="•"/>
              <a:tabLst/>
              <a:defRPr sz="1600"/>
            </a:lvl1pPr>
            <a:lvl2pPr marL="457200" marR="0" indent="-228600" algn="l" defTabSz="914400" rtl="0" eaLnBrk="1" fontAlgn="base" latinLnBrk="0" hangingPunct="1">
              <a:lnSpc>
                <a:spcPts val="1900"/>
              </a:lnSpc>
              <a:spcBef>
                <a:spcPts val="600"/>
              </a:spcBef>
              <a:spcAft>
                <a:spcPct val="0"/>
              </a:spcAft>
              <a:buClr>
                <a:srgbClr val="003399"/>
              </a:buClr>
              <a:buSzPct val="80000"/>
              <a:buFontTx/>
              <a:buChar char="•"/>
              <a:tabLst/>
              <a:defRPr sz="1600"/>
            </a:lvl2pPr>
            <a:lvl3pPr marL="685800" marR="0" indent="-228600" algn="l" defTabSz="914400" rtl="0" eaLnBrk="1" fontAlgn="base" latinLnBrk="0" hangingPunct="1">
              <a:lnSpc>
                <a:spcPts val="1900"/>
              </a:lnSpc>
              <a:spcBef>
                <a:spcPts val="600"/>
              </a:spcBef>
              <a:spcAft>
                <a:spcPct val="0"/>
              </a:spcAft>
              <a:buClr>
                <a:srgbClr val="003399"/>
              </a:buClr>
              <a:buSzPct val="80000"/>
              <a:buFont typeface="Calibri" panose="020F0502020204030204" pitchFamily="34" charset="0"/>
              <a:buChar char="—"/>
              <a:tabLst/>
              <a:defRPr sz="1600"/>
            </a:lvl3pPr>
            <a:lvl4pPr marL="731520" marR="0" indent="228600" algn="l" defTabSz="914400" rtl="0" eaLnBrk="1" fontAlgn="base" latinLnBrk="0" hangingPunct="1">
              <a:lnSpc>
                <a:spcPts val="1900"/>
              </a:lnSpc>
              <a:spcBef>
                <a:spcPts val="600"/>
              </a:spcBef>
              <a:spcAft>
                <a:spcPct val="0"/>
              </a:spcAft>
              <a:buClr>
                <a:srgbClr val="003399"/>
              </a:buClr>
              <a:buSzPct val="80000"/>
              <a:buFont typeface="Courier New" panose="02070309020205020404" pitchFamily="49" charset="0"/>
              <a:buChar char="o"/>
              <a:tabLst/>
              <a:defRPr sz="1600"/>
            </a:lvl4pPr>
            <a:lvl5pPr marL="1188720" marR="0" indent="-228600" algn="l" defTabSz="914400" rtl="0" eaLnBrk="1" fontAlgn="base" latinLnBrk="0" hangingPunct="1">
              <a:lnSpc>
                <a:spcPts val="1900"/>
              </a:lnSpc>
              <a:spcBef>
                <a:spcPts val="600"/>
              </a:spcBef>
              <a:spcAft>
                <a:spcPct val="0"/>
              </a:spcAft>
              <a:buClrTx/>
              <a:buSzPct val="80000"/>
              <a:buFont typeface="Wingdings" panose="05000000000000000000" pitchFamily="2" charset="2"/>
              <a:buChar char="§"/>
              <a:tabLst/>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9"/>
          <p:cNvSpPr>
            <a:spLocks noGrp="1"/>
          </p:cNvSpPr>
          <p:nvPr>
            <p:ph type="pic" sz="quarter" idx="12"/>
          </p:nvPr>
        </p:nvSpPr>
        <p:spPr>
          <a:xfrm>
            <a:off x="5303838" y="1033717"/>
            <a:ext cx="3840162" cy="2541587"/>
          </a:xfrm>
          <a:prstGeom prst="rect">
            <a:avLst/>
          </a:prstGeom>
        </p:spPr>
        <p:txBody>
          <a:bodyPr/>
          <a:lstStyle/>
          <a:p>
            <a:pPr lvl="0"/>
            <a:r>
              <a:rPr lang="en-US" noProof="0" dirty="0"/>
              <a:t>Click icon to add picture</a:t>
            </a:r>
          </a:p>
        </p:txBody>
      </p:sp>
      <p:sp>
        <p:nvSpPr>
          <p:cNvPr id="11" name="Picture Placeholder 9"/>
          <p:cNvSpPr>
            <a:spLocks noGrp="1"/>
          </p:cNvSpPr>
          <p:nvPr>
            <p:ph type="pic" sz="quarter" idx="13"/>
          </p:nvPr>
        </p:nvSpPr>
        <p:spPr>
          <a:xfrm>
            <a:off x="5303838" y="3567367"/>
            <a:ext cx="3840162" cy="2541587"/>
          </a:xfrm>
          <a:prstGeom prst="rect">
            <a:avLst/>
          </a:prstGeom>
        </p:spPr>
        <p:txBody>
          <a:bodyPr/>
          <a:lstStyle/>
          <a:p>
            <a:pPr lvl="0"/>
            <a:r>
              <a:rPr lang="en-US" noProof="0" dirty="0"/>
              <a:t>Click icon to add picture</a:t>
            </a:r>
          </a:p>
        </p:txBody>
      </p:sp>
      <p:sp>
        <p:nvSpPr>
          <p:cNvPr id="9" name="Slide Number Placeholder 2"/>
          <p:cNvSpPr>
            <a:spLocks noGrp="1"/>
          </p:cNvSpPr>
          <p:nvPr>
            <p:ph type="sldNum" sz="quarter" idx="4"/>
          </p:nvPr>
        </p:nvSpPr>
        <p:spPr>
          <a:xfrm>
            <a:off x="8707438" y="6424613"/>
            <a:ext cx="428625" cy="365125"/>
          </a:xfrm>
          <a:prstGeom prst="rect">
            <a:avLst/>
          </a:prstGeom>
        </p:spPr>
        <p:txBody>
          <a:bodyPr vert="horz" lIns="91440" tIns="45720" rIns="91440" bIns="45720" rtlCol="0" anchor="ctr"/>
          <a:lstStyle>
            <a:lvl1pPr algn="r">
              <a:defRPr sz="800" smtClean="0">
                <a:solidFill>
                  <a:schemeClr val="tx1"/>
                </a:solidFill>
                <a:latin typeface="+mj-lt"/>
              </a:defRPr>
            </a:lvl1pPr>
          </a:lstStyle>
          <a:p>
            <a:fld id="{86BB0DD3-FFC2-4C57-89E1-1850BB9C96BC}" type="slidenum">
              <a:rPr lang="en-US" smtClean="0"/>
              <a:t>‹#›</a:t>
            </a:fld>
            <a:endParaRPr lang="en-US" dirty="0"/>
          </a:p>
        </p:txBody>
      </p:sp>
    </p:spTree>
    <p:extLst>
      <p:ext uri="{BB962C8B-B14F-4D97-AF65-F5344CB8AC3E}">
        <p14:creationId xmlns:p14="http://schemas.microsoft.com/office/powerpoint/2010/main" val="1037294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7" name="Straight Connector 7"/>
          <p:cNvCxnSpPr>
            <a:cxnSpLocks noChangeShapeType="1"/>
          </p:cNvCxnSpPr>
          <p:nvPr userDrawn="1"/>
        </p:nvCxnSpPr>
        <p:spPr bwMode="auto">
          <a:xfrm>
            <a:off x="0" y="6122988"/>
            <a:ext cx="9144000" cy="0"/>
          </a:xfrm>
          <a:prstGeom prst="line">
            <a:avLst/>
          </a:prstGeom>
          <a:noFill/>
          <a:ln w="127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8"/>
          <p:cNvCxnSpPr>
            <a:cxnSpLocks noChangeShapeType="1"/>
          </p:cNvCxnSpPr>
          <p:nvPr userDrawn="1"/>
        </p:nvCxnSpPr>
        <p:spPr bwMode="auto">
          <a:xfrm>
            <a:off x="0" y="1033463"/>
            <a:ext cx="9145588" cy="0"/>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2"/>
          <p:cNvSpPr>
            <a:spLocks noGrp="1" noChangeArrowheads="1"/>
          </p:cNvSpPr>
          <p:nvPr>
            <p:ph type="ctrTitle"/>
          </p:nvPr>
        </p:nvSpPr>
        <p:spPr>
          <a:xfrm>
            <a:off x="304800" y="0"/>
            <a:ext cx="6781800" cy="1037412"/>
          </a:xfrm>
          <a:prstGeom prst="rect">
            <a:avLst/>
          </a:prstGeom>
          <a:noFill/>
          <a:extLst>
            <a:ext uri="{909E8E84-426E-40DD-AFC4-6F175D3DCCD1}">
              <a14:hiddenFill xmlns:a14="http://schemas.microsoft.com/office/drawing/2010/main">
                <a:solidFill>
                  <a:schemeClr val="accent1"/>
                </a:solidFill>
              </a14:hiddenFill>
            </a:ext>
          </a:extLst>
        </p:spPr>
        <p:txBody>
          <a:bodyPr lIns="0" anchor="ctr" anchorCtr="0"/>
          <a:lstStyle>
            <a:lvl1pPr>
              <a:lnSpc>
                <a:spcPct val="100000"/>
              </a:lnSpc>
              <a:defRPr sz="2400" b="0" baseline="0">
                <a:solidFill>
                  <a:schemeClr val="bg1"/>
                </a:solidFill>
                <a:latin typeface="Calibri" panose="020F0502020204030204" pitchFamily="34" charset="0"/>
                <a:cs typeface="Calibri" panose="020F0502020204030204" pitchFamily="34" charset="0"/>
              </a:defRPr>
            </a:lvl1pPr>
          </a:lstStyle>
          <a:p>
            <a:pPr lvl="0"/>
            <a:r>
              <a:rPr lang="en-US" altLang="en-US" noProof="0"/>
              <a:t>Click to edit Master title style</a:t>
            </a:r>
            <a:endParaRPr lang="en-US" altLang="en-US" noProof="0" dirty="0"/>
          </a:p>
        </p:txBody>
      </p:sp>
      <p:sp>
        <p:nvSpPr>
          <p:cNvPr id="6" name="Text Placeholder 4"/>
          <p:cNvSpPr>
            <a:spLocks noGrp="1"/>
          </p:cNvSpPr>
          <p:nvPr>
            <p:ph type="body" sz="quarter" idx="11"/>
          </p:nvPr>
        </p:nvSpPr>
        <p:spPr>
          <a:xfrm>
            <a:off x="284670" y="1201531"/>
            <a:ext cx="4804915" cy="4923044"/>
          </a:xfrm>
          <a:prstGeom prst="rect">
            <a:avLst/>
          </a:prstGeom>
        </p:spPr>
        <p:txBody>
          <a:bodyPr tIns="0"/>
          <a:lstStyle>
            <a:lvl1pPr marL="228600" marR="0" indent="-228600" algn="l" defTabSz="914400" rtl="0" eaLnBrk="1" fontAlgn="base" latinLnBrk="0" hangingPunct="1">
              <a:lnSpc>
                <a:spcPts val="1900"/>
              </a:lnSpc>
              <a:spcBef>
                <a:spcPts val="1000"/>
              </a:spcBef>
              <a:spcAft>
                <a:spcPct val="0"/>
              </a:spcAft>
              <a:buClrTx/>
              <a:buSzTx/>
              <a:buFontTx/>
              <a:buChar char="•"/>
              <a:tabLst/>
              <a:defRPr sz="1600"/>
            </a:lvl1pPr>
            <a:lvl2pPr marL="457200" marR="0" indent="-228600" algn="l" defTabSz="914400" rtl="0" eaLnBrk="1" fontAlgn="base" latinLnBrk="0" hangingPunct="1">
              <a:lnSpc>
                <a:spcPts val="1900"/>
              </a:lnSpc>
              <a:spcBef>
                <a:spcPts val="600"/>
              </a:spcBef>
              <a:spcAft>
                <a:spcPct val="0"/>
              </a:spcAft>
              <a:buClr>
                <a:srgbClr val="003399"/>
              </a:buClr>
              <a:buSzPct val="80000"/>
              <a:buFontTx/>
              <a:buChar char="•"/>
              <a:tabLst/>
              <a:defRPr sz="1600"/>
            </a:lvl2pPr>
            <a:lvl3pPr marL="685800" marR="0" indent="-228600" algn="l" defTabSz="914400" rtl="0" eaLnBrk="1" fontAlgn="base" latinLnBrk="0" hangingPunct="1">
              <a:lnSpc>
                <a:spcPts val="1900"/>
              </a:lnSpc>
              <a:spcBef>
                <a:spcPts val="600"/>
              </a:spcBef>
              <a:spcAft>
                <a:spcPct val="0"/>
              </a:spcAft>
              <a:buClr>
                <a:srgbClr val="003399"/>
              </a:buClr>
              <a:buSzPct val="80000"/>
              <a:buFont typeface="Calibri" panose="020F0502020204030204" pitchFamily="34" charset="0"/>
              <a:buChar char="—"/>
              <a:tabLst/>
              <a:defRPr sz="1600"/>
            </a:lvl3pPr>
            <a:lvl4pPr marL="731520" marR="0" indent="228600" algn="l" defTabSz="914400" rtl="0" eaLnBrk="1" fontAlgn="base" latinLnBrk="0" hangingPunct="1">
              <a:lnSpc>
                <a:spcPts val="1900"/>
              </a:lnSpc>
              <a:spcBef>
                <a:spcPts val="600"/>
              </a:spcBef>
              <a:spcAft>
                <a:spcPct val="0"/>
              </a:spcAft>
              <a:buClr>
                <a:srgbClr val="003399"/>
              </a:buClr>
              <a:buSzPct val="80000"/>
              <a:buFont typeface="Courier New" panose="02070309020205020404" pitchFamily="49" charset="0"/>
              <a:buChar char="o"/>
              <a:tabLst/>
              <a:defRPr sz="1600"/>
            </a:lvl4pPr>
            <a:lvl5pPr marL="1188720" marR="0" indent="-228600" algn="l" defTabSz="914400" rtl="0" eaLnBrk="1" fontAlgn="base" latinLnBrk="0" hangingPunct="1">
              <a:lnSpc>
                <a:spcPts val="1900"/>
              </a:lnSpc>
              <a:spcBef>
                <a:spcPts val="600"/>
              </a:spcBef>
              <a:spcAft>
                <a:spcPct val="0"/>
              </a:spcAft>
              <a:buClrTx/>
              <a:buSzPct val="80000"/>
              <a:buFont typeface="Wingdings" panose="05000000000000000000" pitchFamily="2" charset="2"/>
              <a:buChar char="§"/>
              <a:tabLst/>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9"/>
          <p:cNvSpPr>
            <a:spLocks noGrp="1"/>
          </p:cNvSpPr>
          <p:nvPr>
            <p:ph type="pic" sz="quarter" idx="12"/>
          </p:nvPr>
        </p:nvSpPr>
        <p:spPr>
          <a:xfrm>
            <a:off x="5303838" y="1033717"/>
            <a:ext cx="3840162" cy="2541587"/>
          </a:xfrm>
          <a:prstGeom prst="rect">
            <a:avLst/>
          </a:prstGeom>
        </p:spPr>
        <p:txBody>
          <a:bodyPr/>
          <a:lstStyle/>
          <a:p>
            <a:pPr lvl="0"/>
            <a:r>
              <a:rPr lang="en-US" noProof="0" dirty="0"/>
              <a:t>Click icon to add picture</a:t>
            </a:r>
          </a:p>
        </p:txBody>
      </p:sp>
      <p:sp>
        <p:nvSpPr>
          <p:cNvPr id="11" name="Picture Placeholder 9"/>
          <p:cNvSpPr>
            <a:spLocks noGrp="1"/>
          </p:cNvSpPr>
          <p:nvPr>
            <p:ph type="pic" sz="quarter" idx="13"/>
          </p:nvPr>
        </p:nvSpPr>
        <p:spPr>
          <a:xfrm>
            <a:off x="5303838" y="3567367"/>
            <a:ext cx="3840162" cy="2541587"/>
          </a:xfrm>
          <a:prstGeom prst="rect">
            <a:avLst/>
          </a:prstGeom>
        </p:spPr>
        <p:txBody>
          <a:bodyPr/>
          <a:lstStyle/>
          <a:p>
            <a:pPr lvl="0"/>
            <a:r>
              <a:rPr lang="en-US" noProof="0" dirty="0"/>
              <a:t>Click icon to add picture</a:t>
            </a:r>
          </a:p>
        </p:txBody>
      </p:sp>
      <p:sp>
        <p:nvSpPr>
          <p:cNvPr id="9" name="Slide Number Placeholder 2"/>
          <p:cNvSpPr>
            <a:spLocks noGrp="1"/>
          </p:cNvSpPr>
          <p:nvPr>
            <p:ph type="sldNum" sz="quarter" idx="4"/>
          </p:nvPr>
        </p:nvSpPr>
        <p:spPr>
          <a:xfrm>
            <a:off x="8707438" y="6424613"/>
            <a:ext cx="428625" cy="365125"/>
          </a:xfrm>
          <a:prstGeom prst="rect">
            <a:avLst/>
          </a:prstGeom>
        </p:spPr>
        <p:txBody>
          <a:bodyPr vert="horz" lIns="91440" tIns="45720" rIns="91440" bIns="45720" rtlCol="0" anchor="ctr"/>
          <a:lstStyle>
            <a:lvl1pPr algn="r">
              <a:defRPr sz="800" smtClean="0">
                <a:solidFill>
                  <a:schemeClr val="tx1"/>
                </a:solidFill>
                <a:latin typeface="+mj-lt"/>
              </a:defRPr>
            </a:lvl1pPr>
          </a:lstStyle>
          <a:p>
            <a:fld id="{86BB0DD3-FFC2-4C57-89E1-1850BB9C96BC}" type="slidenum">
              <a:rPr lang="en-US" smtClean="0"/>
              <a:t>‹#›</a:t>
            </a:fld>
            <a:endParaRPr lang="en-US" dirty="0"/>
          </a:p>
        </p:txBody>
      </p:sp>
    </p:spTree>
    <p:extLst>
      <p:ext uri="{BB962C8B-B14F-4D97-AF65-F5344CB8AC3E}">
        <p14:creationId xmlns:p14="http://schemas.microsoft.com/office/powerpoint/2010/main" val="3623345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cxnSp>
        <p:nvCxnSpPr>
          <p:cNvPr id="7" name="Straight Connector 5"/>
          <p:cNvCxnSpPr>
            <a:cxnSpLocks noChangeShapeType="1"/>
          </p:cNvCxnSpPr>
          <p:nvPr userDrawn="1"/>
        </p:nvCxnSpPr>
        <p:spPr bwMode="auto">
          <a:xfrm>
            <a:off x="0" y="1033463"/>
            <a:ext cx="9145588" cy="0"/>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2"/>
          <p:cNvSpPr>
            <a:spLocks noGrp="1" noChangeArrowheads="1"/>
          </p:cNvSpPr>
          <p:nvPr>
            <p:ph type="ctrTitle"/>
          </p:nvPr>
        </p:nvSpPr>
        <p:spPr>
          <a:xfrm>
            <a:off x="304800" y="0"/>
            <a:ext cx="6781800" cy="1037412"/>
          </a:xfrm>
          <a:prstGeom prst="rect">
            <a:avLst/>
          </a:prstGeom>
          <a:noFill/>
          <a:extLst>
            <a:ext uri="{909E8E84-426E-40DD-AFC4-6F175D3DCCD1}">
              <a14:hiddenFill xmlns:a14="http://schemas.microsoft.com/office/drawing/2010/main">
                <a:solidFill>
                  <a:schemeClr val="accent1"/>
                </a:solidFill>
              </a14:hiddenFill>
            </a:ext>
          </a:extLst>
        </p:spPr>
        <p:txBody>
          <a:bodyPr lIns="0" anchor="ctr" anchorCtr="0"/>
          <a:lstStyle>
            <a:lvl1pPr>
              <a:lnSpc>
                <a:spcPct val="100000"/>
              </a:lnSpc>
              <a:defRPr sz="2400" b="0" baseline="0">
                <a:solidFill>
                  <a:schemeClr val="bg1"/>
                </a:solidFill>
                <a:latin typeface="Calibri" panose="020F0502020204030204" pitchFamily="34" charset="0"/>
                <a:cs typeface="Calibri" panose="020F0502020204030204" pitchFamily="34" charset="0"/>
              </a:defRPr>
            </a:lvl1pPr>
          </a:lstStyle>
          <a:p>
            <a:pPr lvl="0"/>
            <a:r>
              <a:rPr lang="en-US" altLang="en-US" noProof="0"/>
              <a:t>Click to edit Master title style</a:t>
            </a:r>
            <a:endParaRPr lang="en-US" altLang="en-US" noProof="0" dirty="0"/>
          </a:p>
        </p:txBody>
      </p:sp>
      <p:sp>
        <p:nvSpPr>
          <p:cNvPr id="6" name="Text Placeholder 4"/>
          <p:cNvSpPr>
            <a:spLocks noGrp="1"/>
          </p:cNvSpPr>
          <p:nvPr>
            <p:ph type="body" sz="quarter" idx="11"/>
          </p:nvPr>
        </p:nvSpPr>
        <p:spPr>
          <a:xfrm>
            <a:off x="284670" y="1201531"/>
            <a:ext cx="4804915" cy="4923044"/>
          </a:xfrm>
          <a:prstGeom prst="rect">
            <a:avLst/>
          </a:prstGeom>
        </p:spPr>
        <p:txBody>
          <a:bodyPr tIns="0"/>
          <a:lstStyle>
            <a:lvl1pPr marL="228600" marR="0" indent="-228600" algn="l" defTabSz="914400" rtl="0" eaLnBrk="1" fontAlgn="base" latinLnBrk="0" hangingPunct="1">
              <a:lnSpc>
                <a:spcPts val="1900"/>
              </a:lnSpc>
              <a:spcBef>
                <a:spcPts val="1000"/>
              </a:spcBef>
              <a:spcAft>
                <a:spcPct val="0"/>
              </a:spcAft>
              <a:buClrTx/>
              <a:buSzTx/>
              <a:buFontTx/>
              <a:buChar char="•"/>
              <a:tabLst/>
              <a:defRPr sz="1600"/>
            </a:lvl1pPr>
            <a:lvl2pPr marL="457200" marR="0" indent="-228600" algn="l" defTabSz="914400" rtl="0" eaLnBrk="1" fontAlgn="base" latinLnBrk="0" hangingPunct="1">
              <a:lnSpc>
                <a:spcPts val="1900"/>
              </a:lnSpc>
              <a:spcBef>
                <a:spcPts val="600"/>
              </a:spcBef>
              <a:spcAft>
                <a:spcPct val="0"/>
              </a:spcAft>
              <a:buClr>
                <a:srgbClr val="003399"/>
              </a:buClr>
              <a:buSzPct val="80000"/>
              <a:buFontTx/>
              <a:buChar char="•"/>
              <a:tabLst/>
              <a:defRPr sz="1600"/>
            </a:lvl2pPr>
            <a:lvl3pPr marL="685800" marR="0" indent="-228600" algn="l" defTabSz="914400" rtl="0" eaLnBrk="1" fontAlgn="base" latinLnBrk="0" hangingPunct="1">
              <a:lnSpc>
                <a:spcPts val="1900"/>
              </a:lnSpc>
              <a:spcBef>
                <a:spcPts val="600"/>
              </a:spcBef>
              <a:spcAft>
                <a:spcPct val="0"/>
              </a:spcAft>
              <a:buClr>
                <a:srgbClr val="003399"/>
              </a:buClr>
              <a:buSzPct val="80000"/>
              <a:buFont typeface="Calibri" panose="020F0502020204030204" pitchFamily="34" charset="0"/>
              <a:buChar char="—"/>
              <a:tabLst/>
              <a:defRPr sz="1600"/>
            </a:lvl3pPr>
            <a:lvl4pPr marL="731520" marR="0" indent="228600" algn="l" defTabSz="914400" rtl="0" eaLnBrk="1" fontAlgn="base" latinLnBrk="0" hangingPunct="1">
              <a:lnSpc>
                <a:spcPts val="1900"/>
              </a:lnSpc>
              <a:spcBef>
                <a:spcPts val="600"/>
              </a:spcBef>
              <a:spcAft>
                <a:spcPct val="0"/>
              </a:spcAft>
              <a:buClr>
                <a:srgbClr val="003399"/>
              </a:buClr>
              <a:buSzPct val="80000"/>
              <a:buFont typeface="Courier New" panose="02070309020205020404" pitchFamily="49" charset="0"/>
              <a:buChar char="o"/>
              <a:tabLst/>
              <a:defRPr sz="1600"/>
            </a:lvl4pPr>
            <a:lvl5pPr marL="1188720" marR="0" indent="-228600" algn="l" defTabSz="914400" rtl="0" eaLnBrk="1" fontAlgn="base" latinLnBrk="0" hangingPunct="1">
              <a:lnSpc>
                <a:spcPts val="1900"/>
              </a:lnSpc>
              <a:spcBef>
                <a:spcPts val="600"/>
              </a:spcBef>
              <a:spcAft>
                <a:spcPct val="0"/>
              </a:spcAft>
              <a:buClrTx/>
              <a:buSzPct val="80000"/>
              <a:buFont typeface="Wingdings" panose="05000000000000000000" pitchFamily="2" charset="2"/>
              <a:buChar char="§"/>
              <a:tabLst/>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9"/>
          <p:cNvSpPr>
            <a:spLocks noGrp="1"/>
          </p:cNvSpPr>
          <p:nvPr>
            <p:ph type="pic" sz="quarter" idx="12"/>
          </p:nvPr>
        </p:nvSpPr>
        <p:spPr>
          <a:xfrm>
            <a:off x="5303838" y="1033717"/>
            <a:ext cx="3840162" cy="5100383"/>
          </a:xfrm>
          <a:prstGeom prst="rect">
            <a:avLst/>
          </a:prstGeom>
        </p:spPr>
        <p:txBody>
          <a:bodyPr/>
          <a:lstStyle/>
          <a:p>
            <a:pPr lvl="0"/>
            <a:r>
              <a:rPr lang="en-US" noProof="0" dirty="0"/>
              <a:t>Click icon to add picture</a:t>
            </a:r>
          </a:p>
        </p:txBody>
      </p:sp>
      <p:sp>
        <p:nvSpPr>
          <p:cNvPr id="9" name="Slide Number Placeholder 2"/>
          <p:cNvSpPr>
            <a:spLocks noGrp="1"/>
          </p:cNvSpPr>
          <p:nvPr>
            <p:ph type="sldNum" sz="quarter" idx="4"/>
          </p:nvPr>
        </p:nvSpPr>
        <p:spPr>
          <a:xfrm>
            <a:off x="8707438" y="6424613"/>
            <a:ext cx="428625" cy="365125"/>
          </a:xfrm>
          <a:prstGeom prst="rect">
            <a:avLst/>
          </a:prstGeom>
        </p:spPr>
        <p:txBody>
          <a:bodyPr vert="horz" lIns="91440" tIns="45720" rIns="91440" bIns="45720" rtlCol="0" anchor="ctr"/>
          <a:lstStyle>
            <a:lvl1pPr algn="r">
              <a:defRPr sz="800" smtClean="0">
                <a:solidFill>
                  <a:schemeClr val="tx1"/>
                </a:solidFill>
                <a:latin typeface="+mj-lt"/>
              </a:defRPr>
            </a:lvl1pPr>
          </a:lstStyle>
          <a:p>
            <a:fld id="{86BB0DD3-FFC2-4C57-89E1-1850BB9C96BC}" type="slidenum">
              <a:rPr lang="en-US" smtClean="0"/>
              <a:t>‹#›</a:t>
            </a:fld>
            <a:endParaRPr lang="en-US" dirty="0"/>
          </a:p>
        </p:txBody>
      </p:sp>
    </p:spTree>
    <p:extLst>
      <p:ext uri="{BB962C8B-B14F-4D97-AF65-F5344CB8AC3E}">
        <p14:creationId xmlns:p14="http://schemas.microsoft.com/office/powerpoint/2010/main" val="702223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7" name="Straight Connector 7"/>
          <p:cNvCxnSpPr>
            <a:cxnSpLocks noChangeShapeType="1"/>
          </p:cNvCxnSpPr>
          <p:nvPr userDrawn="1"/>
        </p:nvCxnSpPr>
        <p:spPr bwMode="auto">
          <a:xfrm>
            <a:off x="0" y="6122988"/>
            <a:ext cx="9144000" cy="0"/>
          </a:xfrm>
          <a:prstGeom prst="line">
            <a:avLst/>
          </a:prstGeom>
          <a:noFill/>
          <a:ln w="12700"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8"/>
          <p:cNvCxnSpPr>
            <a:cxnSpLocks noChangeShapeType="1"/>
          </p:cNvCxnSpPr>
          <p:nvPr userDrawn="1"/>
        </p:nvCxnSpPr>
        <p:spPr bwMode="auto">
          <a:xfrm>
            <a:off x="0" y="1033463"/>
            <a:ext cx="9145588" cy="0"/>
          </a:xfrm>
          <a:prstGeom prst="line">
            <a:avLst/>
          </a:prstGeom>
          <a:noFill/>
          <a:ln w="9525" algn="ctr">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Rectangle 2"/>
          <p:cNvSpPr>
            <a:spLocks noGrp="1" noChangeArrowheads="1"/>
          </p:cNvSpPr>
          <p:nvPr>
            <p:ph type="ctrTitle"/>
          </p:nvPr>
        </p:nvSpPr>
        <p:spPr>
          <a:xfrm>
            <a:off x="304800" y="0"/>
            <a:ext cx="6781800" cy="1037412"/>
          </a:xfrm>
          <a:prstGeom prst="rect">
            <a:avLst/>
          </a:prstGeom>
          <a:noFill/>
          <a:extLst>
            <a:ext uri="{909E8E84-426E-40DD-AFC4-6F175D3DCCD1}">
              <a14:hiddenFill xmlns:a14="http://schemas.microsoft.com/office/drawing/2010/main">
                <a:solidFill>
                  <a:schemeClr val="accent1"/>
                </a:solidFill>
              </a14:hiddenFill>
            </a:ext>
          </a:extLst>
        </p:spPr>
        <p:txBody>
          <a:bodyPr lIns="0" anchor="ctr" anchorCtr="0"/>
          <a:lstStyle>
            <a:lvl1pPr>
              <a:lnSpc>
                <a:spcPct val="100000"/>
              </a:lnSpc>
              <a:defRPr sz="2400" b="0" baseline="0">
                <a:solidFill>
                  <a:schemeClr val="bg1"/>
                </a:solidFill>
                <a:latin typeface="Calibri" panose="020F0502020204030204" pitchFamily="34" charset="0"/>
                <a:cs typeface="Calibri" panose="020F0502020204030204" pitchFamily="34" charset="0"/>
              </a:defRPr>
            </a:lvl1pPr>
          </a:lstStyle>
          <a:p>
            <a:pPr lvl="0"/>
            <a:r>
              <a:rPr lang="en-US" altLang="en-US" noProof="0"/>
              <a:t>Click to edit Master title style</a:t>
            </a:r>
            <a:endParaRPr lang="en-US" altLang="en-US" noProof="0" dirty="0"/>
          </a:p>
        </p:txBody>
      </p:sp>
      <p:sp>
        <p:nvSpPr>
          <p:cNvPr id="6" name="Text Placeholder 4"/>
          <p:cNvSpPr>
            <a:spLocks noGrp="1"/>
          </p:cNvSpPr>
          <p:nvPr>
            <p:ph type="body" sz="quarter" idx="11"/>
          </p:nvPr>
        </p:nvSpPr>
        <p:spPr>
          <a:xfrm>
            <a:off x="284670" y="1201531"/>
            <a:ext cx="4804915" cy="4923044"/>
          </a:xfrm>
          <a:prstGeom prst="rect">
            <a:avLst/>
          </a:prstGeom>
        </p:spPr>
        <p:txBody>
          <a:bodyPr tIns="0"/>
          <a:lstStyle>
            <a:lvl1pPr marL="228600" marR="0" indent="-228600" algn="l" defTabSz="914400" rtl="0" eaLnBrk="1" fontAlgn="base" latinLnBrk="0" hangingPunct="1">
              <a:lnSpc>
                <a:spcPts val="1900"/>
              </a:lnSpc>
              <a:spcBef>
                <a:spcPts val="1000"/>
              </a:spcBef>
              <a:spcAft>
                <a:spcPct val="0"/>
              </a:spcAft>
              <a:buClrTx/>
              <a:buSzTx/>
              <a:buFontTx/>
              <a:buChar char="•"/>
              <a:tabLst/>
              <a:defRPr sz="1600"/>
            </a:lvl1pPr>
            <a:lvl2pPr marL="457200" marR="0" indent="-228600" algn="l" defTabSz="914400" rtl="0" eaLnBrk="1" fontAlgn="base" latinLnBrk="0" hangingPunct="1">
              <a:lnSpc>
                <a:spcPts val="1900"/>
              </a:lnSpc>
              <a:spcBef>
                <a:spcPts val="600"/>
              </a:spcBef>
              <a:spcAft>
                <a:spcPct val="0"/>
              </a:spcAft>
              <a:buClr>
                <a:srgbClr val="003399"/>
              </a:buClr>
              <a:buSzPct val="80000"/>
              <a:buFontTx/>
              <a:buChar char="•"/>
              <a:tabLst/>
              <a:defRPr sz="1600"/>
            </a:lvl2pPr>
            <a:lvl3pPr marL="685800" marR="0" indent="-228600" algn="l" defTabSz="914400" rtl="0" eaLnBrk="1" fontAlgn="base" latinLnBrk="0" hangingPunct="1">
              <a:lnSpc>
                <a:spcPts val="1900"/>
              </a:lnSpc>
              <a:spcBef>
                <a:spcPts val="600"/>
              </a:spcBef>
              <a:spcAft>
                <a:spcPct val="0"/>
              </a:spcAft>
              <a:buClr>
                <a:srgbClr val="003399"/>
              </a:buClr>
              <a:buSzPct val="80000"/>
              <a:buFont typeface="Calibri" panose="020F0502020204030204" pitchFamily="34" charset="0"/>
              <a:buChar char="—"/>
              <a:tabLst/>
              <a:defRPr sz="1600"/>
            </a:lvl3pPr>
            <a:lvl4pPr marL="731520" marR="0" indent="228600" algn="l" defTabSz="914400" rtl="0" eaLnBrk="1" fontAlgn="base" latinLnBrk="0" hangingPunct="1">
              <a:lnSpc>
                <a:spcPts val="1900"/>
              </a:lnSpc>
              <a:spcBef>
                <a:spcPts val="600"/>
              </a:spcBef>
              <a:spcAft>
                <a:spcPct val="0"/>
              </a:spcAft>
              <a:buClr>
                <a:srgbClr val="003399"/>
              </a:buClr>
              <a:buSzPct val="80000"/>
              <a:buFont typeface="Courier New" panose="02070309020205020404" pitchFamily="49" charset="0"/>
              <a:buChar char="o"/>
              <a:tabLst/>
              <a:defRPr sz="1600"/>
            </a:lvl4pPr>
            <a:lvl5pPr marL="1188720" marR="0" indent="-228600" algn="l" defTabSz="914400" rtl="0" eaLnBrk="1" fontAlgn="base" latinLnBrk="0" hangingPunct="1">
              <a:lnSpc>
                <a:spcPts val="1900"/>
              </a:lnSpc>
              <a:spcBef>
                <a:spcPts val="600"/>
              </a:spcBef>
              <a:spcAft>
                <a:spcPct val="0"/>
              </a:spcAft>
              <a:buClrTx/>
              <a:buSzPct val="80000"/>
              <a:buFont typeface="Wingdings" panose="05000000000000000000" pitchFamily="2" charset="2"/>
              <a:buChar char="§"/>
              <a:tabLst/>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9"/>
          <p:cNvSpPr>
            <a:spLocks noGrp="1"/>
          </p:cNvSpPr>
          <p:nvPr>
            <p:ph type="pic" sz="quarter" idx="12"/>
          </p:nvPr>
        </p:nvSpPr>
        <p:spPr>
          <a:xfrm>
            <a:off x="5303838" y="1033717"/>
            <a:ext cx="3840162" cy="5100383"/>
          </a:xfrm>
          <a:prstGeom prst="rect">
            <a:avLst/>
          </a:prstGeom>
        </p:spPr>
        <p:txBody>
          <a:bodyPr/>
          <a:lstStyle/>
          <a:p>
            <a:pPr lvl="0"/>
            <a:r>
              <a:rPr lang="en-US" noProof="0" dirty="0"/>
              <a:t>Click icon to add picture</a:t>
            </a:r>
          </a:p>
        </p:txBody>
      </p:sp>
      <p:sp>
        <p:nvSpPr>
          <p:cNvPr id="9" name="Slide Number Placeholder 2"/>
          <p:cNvSpPr>
            <a:spLocks noGrp="1"/>
          </p:cNvSpPr>
          <p:nvPr>
            <p:ph type="sldNum" sz="quarter" idx="4"/>
          </p:nvPr>
        </p:nvSpPr>
        <p:spPr>
          <a:xfrm>
            <a:off x="8707438" y="6424613"/>
            <a:ext cx="428625" cy="365125"/>
          </a:xfrm>
          <a:prstGeom prst="rect">
            <a:avLst/>
          </a:prstGeom>
        </p:spPr>
        <p:txBody>
          <a:bodyPr vert="horz" lIns="91440" tIns="45720" rIns="91440" bIns="45720" rtlCol="0" anchor="ctr"/>
          <a:lstStyle>
            <a:lvl1pPr algn="r">
              <a:defRPr sz="800" smtClean="0">
                <a:solidFill>
                  <a:schemeClr val="tx1"/>
                </a:solidFill>
                <a:latin typeface="+mj-lt"/>
              </a:defRPr>
            </a:lvl1pPr>
          </a:lstStyle>
          <a:p>
            <a:fld id="{86BB0DD3-FFC2-4C57-89E1-1850BB9C96BC}" type="slidenum">
              <a:rPr lang="en-US" smtClean="0"/>
              <a:t>‹#›</a:t>
            </a:fld>
            <a:endParaRPr lang="en-US" dirty="0"/>
          </a:p>
        </p:txBody>
      </p:sp>
    </p:spTree>
    <p:extLst>
      <p:ext uri="{BB962C8B-B14F-4D97-AF65-F5344CB8AC3E}">
        <p14:creationId xmlns:p14="http://schemas.microsoft.com/office/powerpoint/2010/main" val="356006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3"/>
          <p:cNvSpPr>
            <a:spLocks noChangeShapeType="1"/>
          </p:cNvSpPr>
          <p:nvPr/>
        </p:nvSpPr>
        <p:spPr bwMode="white">
          <a:xfrm>
            <a:off x="8558213" y="457200"/>
            <a:ext cx="0" cy="7620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7" name="Line 4"/>
          <p:cNvSpPr>
            <a:spLocks noChangeShapeType="1"/>
          </p:cNvSpPr>
          <p:nvPr/>
        </p:nvSpPr>
        <p:spPr bwMode="white">
          <a:xfrm>
            <a:off x="8001000" y="457200"/>
            <a:ext cx="0" cy="7620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Title 1"/>
          <p:cNvSpPr txBox="1">
            <a:spLocks/>
          </p:cNvSpPr>
          <p:nvPr/>
        </p:nvSpPr>
        <p:spPr>
          <a:xfrm>
            <a:off x="0" y="0"/>
            <a:ext cx="9144000" cy="1033463"/>
          </a:xfrm>
          <a:prstGeom prst="rect">
            <a:avLst/>
          </a:prstGeom>
          <a:solidFill>
            <a:srgbClr val="003896"/>
          </a:solidFill>
        </p:spPr>
        <p:txBody>
          <a:bodyPr lIns="274320" anchor="ctr">
            <a:norm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l" eaLnBrk="1" hangingPunct="1"/>
            <a:endParaRPr lang="en-US" altLang="en-US" b="1" dirty="0">
              <a:solidFill>
                <a:srgbClr val="FFFFFF"/>
              </a:solidFill>
              <a:latin typeface="Calibri" pitchFamily="34" charset="0"/>
              <a:ea typeface="Verdana" pitchFamily="34" charset="0"/>
              <a:cs typeface="Verdana" pitchFamily="34" charset="0"/>
            </a:endParaRPr>
          </a:p>
        </p:txBody>
      </p:sp>
      <p:sp>
        <p:nvSpPr>
          <p:cNvPr id="5" name="Slide Number Placeholder 2"/>
          <p:cNvSpPr>
            <a:spLocks noGrp="1"/>
          </p:cNvSpPr>
          <p:nvPr>
            <p:ph type="sldNum" sz="quarter" idx="4"/>
          </p:nvPr>
        </p:nvSpPr>
        <p:spPr>
          <a:xfrm>
            <a:off x="8707438" y="6424613"/>
            <a:ext cx="428625" cy="365125"/>
          </a:xfrm>
          <a:prstGeom prst="rect">
            <a:avLst/>
          </a:prstGeom>
        </p:spPr>
        <p:txBody>
          <a:bodyPr vert="horz" lIns="91440" tIns="45720" rIns="91440" bIns="45720" rtlCol="0" anchor="ctr"/>
          <a:lstStyle>
            <a:lvl1pPr algn="r">
              <a:defRPr sz="800" smtClean="0">
                <a:solidFill>
                  <a:schemeClr val="tx1"/>
                </a:solidFill>
                <a:latin typeface="+mj-lt"/>
              </a:defRPr>
            </a:lvl1pPr>
          </a:lstStyle>
          <a:p>
            <a:fld id="{86BB0DD3-FFC2-4C57-89E1-1850BB9C96B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7368" r:id="rId1"/>
    <p:sldLayoutId id="2147487369" r:id="rId2"/>
    <p:sldLayoutId id="2147487376" r:id="rId3"/>
    <p:sldLayoutId id="2147487370" r:id="rId4"/>
    <p:sldLayoutId id="2147487371" r:id="rId5"/>
    <p:sldLayoutId id="2147487372" r:id="rId6"/>
    <p:sldLayoutId id="2147487373" r:id="rId7"/>
    <p:sldLayoutId id="2147487374" r:id="rId8"/>
    <p:sldLayoutId id="2147487375" r:id="rId9"/>
    <p:sldLayoutId id="2147487382" r:id="rId10"/>
  </p:sldLayoutIdLst>
  <p:hf hdr="0" ftr="0" dt="0"/>
  <p:txStyles>
    <p:titleStyle>
      <a:lvl1pPr algn="l" rtl="0" eaLnBrk="1" fontAlgn="base" hangingPunct="1">
        <a:spcBef>
          <a:spcPct val="0"/>
        </a:spcBef>
        <a:spcAft>
          <a:spcPct val="0"/>
        </a:spcAft>
        <a:defRPr sz="2400" b="1">
          <a:solidFill>
            <a:schemeClr val="bg1"/>
          </a:solidFill>
          <a:latin typeface="Calibri" panose="020F0502020204030204" pitchFamily="34" charset="0"/>
          <a:ea typeface="+mj-ea"/>
          <a:cs typeface="Calibri" panose="020F0502020204030204" pitchFamily="34" charset="0"/>
        </a:defRPr>
      </a:lvl1pPr>
      <a:lvl2pPr algn="l" rtl="0" eaLnBrk="1" fontAlgn="base" hangingPunct="1">
        <a:spcBef>
          <a:spcPct val="0"/>
        </a:spcBef>
        <a:spcAft>
          <a:spcPct val="0"/>
        </a:spcAft>
        <a:defRPr sz="2400" b="1">
          <a:solidFill>
            <a:schemeClr val="bg1"/>
          </a:solidFill>
          <a:latin typeface="Calibri" pitchFamily="34" charset="0"/>
          <a:cs typeface="Calibri" pitchFamily="34" charset="0"/>
        </a:defRPr>
      </a:lvl2pPr>
      <a:lvl3pPr algn="l" rtl="0" eaLnBrk="1" fontAlgn="base" hangingPunct="1">
        <a:spcBef>
          <a:spcPct val="0"/>
        </a:spcBef>
        <a:spcAft>
          <a:spcPct val="0"/>
        </a:spcAft>
        <a:defRPr sz="2400" b="1">
          <a:solidFill>
            <a:schemeClr val="bg1"/>
          </a:solidFill>
          <a:latin typeface="Calibri" pitchFamily="34" charset="0"/>
          <a:cs typeface="Calibri" pitchFamily="34" charset="0"/>
        </a:defRPr>
      </a:lvl3pPr>
      <a:lvl4pPr algn="l" rtl="0" eaLnBrk="1" fontAlgn="base" hangingPunct="1">
        <a:spcBef>
          <a:spcPct val="0"/>
        </a:spcBef>
        <a:spcAft>
          <a:spcPct val="0"/>
        </a:spcAft>
        <a:defRPr sz="2400" b="1">
          <a:solidFill>
            <a:schemeClr val="bg1"/>
          </a:solidFill>
          <a:latin typeface="Calibri" pitchFamily="34" charset="0"/>
          <a:cs typeface="Calibri" pitchFamily="34" charset="0"/>
        </a:defRPr>
      </a:lvl4pPr>
      <a:lvl5pPr algn="l" rtl="0" eaLnBrk="1" fontAlgn="base" hangingPunct="1">
        <a:spcBef>
          <a:spcPct val="0"/>
        </a:spcBef>
        <a:spcAft>
          <a:spcPct val="0"/>
        </a:spcAft>
        <a:defRPr sz="2400" b="1">
          <a:solidFill>
            <a:schemeClr val="bg1"/>
          </a:solidFill>
          <a:latin typeface="Calibri" pitchFamily="34" charset="0"/>
          <a:cs typeface="Calibri" pitchFamily="34" charset="0"/>
        </a:defRPr>
      </a:lvl5pPr>
      <a:lvl6pPr marL="457200" algn="l" rtl="0" eaLnBrk="1" fontAlgn="base" hangingPunct="1">
        <a:spcBef>
          <a:spcPct val="0"/>
        </a:spcBef>
        <a:spcAft>
          <a:spcPct val="0"/>
        </a:spcAft>
        <a:defRPr sz="2000" b="1">
          <a:solidFill>
            <a:schemeClr val="bg1"/>
          </a:solidFill>
          <a:latin typeface="Verdana" pitchFamily="34" charset="0"/>
        </a:defRPr>
      </a:lvl6pPr>
      <a:lvl7pPr marL="914400" algn="l" rtl="0" eaLnBrk="1" fontAlgn="base" hangingPunct="1">
        <a:spcBef>
          <a:spcPct val="0"/>
        </a:spcBef>
        <a:spcAft>
          <a:spcPct val="0"/>
        </a:spcAft>
        <a:defRPr sz="2000" b="1">
          <a:solidFill>
            <a:schemeClr val="bg1"/>
          </a:solidFill>
          <a:latin typeface="Verdana" pitchFamily="34" charset="0"/>
        </a:defRPr>
      </a:lvl7pPr>
      <a:lvl8pPr marL="1371600" algn="l" rtl="0" eaLnBrk="1" fontAlgn="base" hangingPunct="1">
        <a:spcBef>
          <a:spcPct val="0"/>
        </a:spcBef>
        <a:spcAft>
          <a:spcPct val="0"/>
        </a:spcAft>
        <a:defRPr sz="2000" b="1">
          <a:solidFill>
            <a:schemeClr val="bg1"/>
          </a:solidFill>
          <a:latin typeface="Verdana" pitchFamily="34" charset="0"/>
        </a:defRPr>
      </a:lvl8pPr>
      <a:lvl9pPr marL="1828800" algn="l" rtl="0" eaLnBrk="1" fontAlgn="base" hangingPunct="1">
        <a:spcBef>
          <a:spcPct val="0"/>
        </a:spcBef>
        <a:spcAft>
          <a:spcPct val="0"/>
        </a:spcAft>
        <a:defRPr sz="2000" b="1">
          <a:solidFill>
            <a:schemeClr val="bg1"/>
          </a:solidFill>
          <a:latin typeface="Verdana" pitchFamily="34" charset="0"/>
        </a:defRPr>
      </a:lvl9pPr>
    </p:titleStyle>
    <p:bodyStyle>
      <a:lvl1pPr marL="228600" indent="-228600" algn="l" rtl="0" eaLnBrk="1" fontAlgn="base" hangingPunct="1">
        <a:lnSpc>
          <a:spcPts val="1900"/>
        </a:lnSpc>
        <a:spcBef>
          <a:spcPts val="600"/>
        </a:spcBef>
        <a:spcAft>
          <a:spcPct val="0"/>
        </a:spcAft>
        <a:buChar char="•"/>
        <a:defRPr sz="1600" b="1">
          <a:solidFill>
            <a:schemeClr val="tx1"/>
          </a:solidFill>
          <a:latin typeface="Calibri" panose="020F0502020204030204" pitchFamily="34" charset="0"/>
          <a:ea typeface="+mn-ea"/>
          <a:cs typeface="Calibri" panose="020F0502020204030204" pitchFamily="34" charset="0"/>
        </a:defRPr>
      </a:lvl1pPr>
      <a:lvl2pPr marL="571500" indent="-228600" algn="l" rtl="0" eaLnBrk="1" fontAlgn="base" hangingPunct="1">
        <a:lnSpc>
          <a:spcPts val="1900"/>
        </a:lnSpc>
        <a:spcBef>
          <a:spcPts val="600"/>
        </a:spcBef>
        <a:spcAft>
          <a:spcPct val="0"/>
        </a:spcAft>
        <a:buClr>
          <a:schemeClr val="tx1"/>
        </a:buClr>
        <a:buSzPct val="80000"/>
        <a:buChar char="•"/>
        <a:defRPr sz="1600">
          <a:solidFill>
            <a:schemeClr val="tx1"/>
          </a:solidFill>
          <a:latin typeface="Calibri" panose="020F0502020204030204" pitchFamily="34" charset="0"/>
          <a:cs typeface="Calibri" panose="020F0502020204030204" pitchFamily="34" charset="0"/>
        </a:defRPr>
      </a:lvl2pPr>
      <a:lvl3pPr marL="914400" indent="-228600" algn="l" rtl="0" eaLnBrk="1" fontAlgn="base" hangingPunct="1">
        <a:lnSpc>
          <a:spcPts val="1900"/>
        </a:lnSpc>
        <a:spcBef>
          <a:spcPts val="600"/>
        </a:spcBef>
        <a:spcAft>
          <a:spcPct val="0"/>
        </a:spcAft>
        <a:buClr>
          <a:schemeClr val="tx1"/>
        </a:buClr>
        <a:buSzPct val="80000"/>
        <a:buChar char="•"/>
        <a:defRPr sz="1600">
          <a:solidFill>
            <a:schemeClr val="tx1"/>
          </a:solidFill>
          <a:latin typeface="Calibri" panose="020F0502020204030204" pitchFamily="34" charset="0"/>
          <a:cs typeface="Calibri" panose="020F0502020204030204" pitchFamily="34" charset="0"/>
        </a:defRPr>
      </a:lvl3pPr>
      <a:lvl4pPr marL="1028700" indent="228600" algn="l" rtl="0" eaLnBrk="1" fontAlgn="base" hangingPunct="1">
        <a:lnSpc>
          <a:spcPts val="1900"/>
        </a:lnSpc>
        <a:spcBef>
          <a:spcPts val="600"/>
        </a:spcBef>
        <a:spcAft>
          <a:spcPct val="0"/>
        </a:spcAft>
        <a:buClr>
          <a:schemeClr val="tx1"/>
        </a:buClr>
        <a:buSzPct val="80000"/>
        <a:buChar char="•"/>
        <a:defRPr sz="1600">
          <a:solidFill>
            <a:schemeClr val="tx1"/>
          </a:solidFill>
          <a:latin typeface="Calibri" panose="020F0502020204030204" pitchFamily="34" charset="0"/>
          <a:cs typeface="Calibri" panose="020F0502020204030204" pitchFamily="34" charset="0"/>
        </a:defRPr>
      </a:lvl4pPr>
      <a:lvl5pPr marL="1371600" indent="228600" algn="l" rtl="0" eaLnBrk="1" fontAlgn="base" hangingPunct="1">
        <a:lnSpc>
          <a:spcPts val="1900"/>
        </a:lnSpc>
        <a:spcBef>
          <a:spcPts val="600"/>
        </a:spcBef>
        <a:spcAft>
          <a:spcPct val="0"/>
        </a:spcAft>
        <a:buSzPct val="80000"/>
        <a:buChar char="•"/>
        <a:defRPr sz="1600">
          <a:solidFill>
            <a:schemeClr val="tx1"/>
          </a:solidFill>
          <a:latin typeface="Calibri" panose="020F0502020204030204" pitchFamily="34" charset="0"/>
          <a:cs typeface="Calibri" panose="020F0502020204030204" pitchFamily="34" charset="0"/>
        </a:defRPr>
      </a:lvl5pPr>
      <a:lvl6pPr marL="1828800" indent="228600" algn="l" rtl="0" eaLnBrk="1" fontAlgn="base" hangingPunct="1">
        <a:lnSpc>
          <a:spcPts val="2500"/>
        </a:lnSpc>
        <a:spcBef>
          <a:spcPts val="1000"/>
        </a:spcBef>
        <a:spcAft>
          <a:spcPct val="0"/>
        </a:spcAft>
        <a:buSzPct val="80000"/>
        <a:buChar char="•"/>
        <a:defRPr sz="1600">
          <a:solidFill>
            <a:schemeClr val="tx1"/>
          </a:solidFill>
          <a:latin typeface="+mn-lt"/>
        </a:defRPr>
      </a:lvl6pPr>
      <a:lvl7pPr marL="2286000" indent="228600" algn="l" rtl="0" eaLnBrk="1" fontAlgn="base" hangingPunct="1">
        <a:lnSpc>
          <a:spcPts val="2500"/>
        </a:lnSpc>
        <a:spcBef>
          <a:spcPts val="1000"/>
        </a:spcBef>
        <a:spcAft>
          <a:spcPct val="0"/>
        </a:spcAft>
        <a:buSzPct val="80000"/>
        <a:buChar char="•"/>
        <a:defRPr sz="1600">
          <a:solidFill>
            <a:schemeClr val="tx1"/>
          </a:solidFill>
          <a:latin typeface="+mn-lt"/>
        </a:defRPr>
      </a:lvl7pPr>
      <a:lvl8pPr marL="2743200" indent="228600" algn="l" rtl="0" eaLnBrk="1" fontAlgn="base" hangingPunct="1">
        <a:lnSpc>
          <a:spcPts val="2500"/>
        </a:lnSpc>
        <a:spcBef>
          <a:spcPts val="1000"/>
        </a:spcBef>
        <a:spcAft>
          <a:spcPct val="0"/>
        </a:spcAft>
        <a:buSzPct val="80000"/>
        <a:buChar char="•"/>
        <a:defRPr sz="1600">
          <a:solidFill>
            <a:schemeClr val="tx1"/>
          </a:solidFill>
          <a:latin typeface="+mn-lt"/>
        </a:defRPr>
      </a:lvl8pPr>
      <a:lvl9pPr marL="3200400" indent="228600" algn="l" rtl="0" eaLnBrk="1" fontAlgn="base" hangingPunct="1">
        <a:lnSpc>
          <a:spcPts val="2500"/>
        </a:lnSpc>
        <a:spcBef>
          <a:spcPts val="1000"/>
        </a:spcBef>
        <a:spcAft>
          <a:spcPct val="0"/>
        </a:spcAft>
        <a:buSzPct val="8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563" y="4349750"/>
            <a:ext cx="8195099" cy="1771650"/>
          </a:xfrm>
        </p:spPr>
        <p:txBody>
          <a:bodyPr/>
          <a:lstStyle/>
          <a:p>
            <a:pPr>
              <a:lnSpc>
                <a:spcPct val="100000"/>
              </a:lnSpc>
              <a:spcBef>
                <a:spcPts val="0"/>
              </a:spcBef>
              <a:spcAft>
                <a:spcPts val="600"/>
              </a:spcAft>
            </a:pPr>
            <a:r>
              <a:rPr lang="en-US" dirty="0"/>
              <a:t>Natural Gas World Presentation</a:t>
            </a:r>
            <a:br>
              <a:rPr lang="en-US" dirty="0"/>
            </a:br>
            <a:br>
              <a:rPr lang="en-US" dirty="0"/>
            </a:br>
            <a:r>
              <a:rPr lang="en-US" i="1" dirty="0"/>
              <a:t>T. Robinson, Senior Vice President &amp; General Manager </a:t>
            </a:r>
            <a:br>
              <a:rPr lang="en-US" i="1" dirty="0"/>
            </a:br>
            <a:r>
              <a:rPr lang="en-US" i="1" dirty="0"/>
              <a:t>Canada Gas Pipelines</a:t>
            </a:r>
          </a:p>
        </p:txBody>
      </p:sp>
      <p:sp>
        <p:nvSpPr>
          <p:cNvPr id="3" name="Subtitle 2"/>
          <p:cNvSpPr>
            <a:spLocks noGrp="1"/>
          </p:cNvSpPr>
          <p:nvPr>
            <p:ph type="subTitle" sz="quarter" idx="1"/>
          </p:nvPr>
        </p:nvSpPr>
        <p:spPr>
          <a:xfrm>
            <a:off x="309563" y="6151983"/>
            <a:ext cx="4128622" cy="685800"/>
          </a:xfrm>
        </p:spPr>
        <p:txBody>
          <a:bodyPr/>
          <a:lstStyle/>
          <a:p>
            <a:r>
              <a:rPr lang="en-US" sz="1800" b="1" dirty="0"/>
              <a:t>February 7, 2018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3"/>
          <p:cNvSpPr>
            <a:spLocks noGrp="1"/>
          </p:cNvSpPr>
          <p:nvPr>
            <p:ph type="ctrTitle"/>
          </p:nvPr>
        </p:nvSpPr>
        <p:spPr/>
        <p:txBody>
          <a:bodyPr/>
          <a:lstStyle/>
          <a:p>
            <a:r>
              <a:rPr lang="en-US" altLang="en-US" b="1" dirty="0">
                <a:latin typeface="Calibri" panose="020F0502020204030204" pitchFamily="34" charset="0"/>
                <a:cs typeface="Calibri" panose="020F0502020204030204" pitchFamily="34" charset="0"/>
              </a:rPr>
              <a:t>Natural Gas Pipelines</a:t>
            </a:r>
          </a:p>
        </p:txBody>
      </p:sp>
      <p:sp>
        <p:nvSpPr>
          <p:cNvPr id="12292" name="Text Placeholder 4"/>
          <p:cNvSpPr>
            <a:spLocks noGrp="1"/>
          </p:cNvSpPr>
          <p:nvPr>
            <p:ph type="body" sz="quarter" idx="11"/>
          </p:nvPr>
        </p:nvSpPr>
        <p:spPr/>
        <p:txBody>
          <a:bodyPr/>
          <a:lstStyle/>
          <a:p>
            <a:pPr marL="0" indent="0">
              <a:lnSpc>
                <a:spcPct val="150000"/>
              </a:lnSpc>
              <a:buNone/>
              <a:defRPr/>
            </a:pPr>
            <a:r>
              <a:rPr lang="en-CA" altLang="en-US" dirty="0"/>
              <a:t>One of North America’s Largest Natural Gas Pipeline Networks</a:t>
            </a:r>
          </a:p>
          <a:p>
            <a:pPr>
              <a:lnSpc>
                <a:spcPct val="150000"/>
              </a:lnSpc>
              <a:spcBef>
                <a:spcPts val="300"/>
              </a:spcBef>
              <a:defRPr/>
            </a:pPr>
            <a:r>
              <a:rPr lang="en-CA" altLang="en-US" b="0" dirty="0"/>
              <a:t>Operating 91,500 km (56,900 miles) of pipelines</a:t>
            </a:r>
          </a:p>
          <a:p>
            <a:pPr>
              <a:lnSpc>
                <a:spcPct val="150000"/>
              </a:lnSpc>
              <a:spcBef>
                <a:spcPts val="300"/>
              </a:spcBef>
              <a:defRPr/>
            </a:pPr>
            <a:r>
              <a:rPr lang="en-US" b="0" dirty="0"/>
              <a:t>Transports ~25 per cent of continental demand</a:t>
            </a:r>
            <a:endParaRPr lang="en-CA" altLang="en-US" b="0" dirty="0"/>
          </a:p>
          <a:p>
            <a:pPr marL="0" indent="0">
              <a:lnSpc>
                <a:spcPct val="150000"/>
              </a:lnSpc>
              <a:spcBef>
                <a:spcPts val="600"/>
              </a:spcBef>
              <a:buNone/>
              <a:defRPr/>
            </a:pPr>
            <a:r>
              <a:rPr lang="en-CA" altLang="en-US" dirty="0"/>
              <a:t>North America’s Largest Natural Gas  Storage Operator</a:t>
            </a:r>
          </a:p>
          <a:p>
            <a:pPr>
              <a:lnSpc>
                <a:spcPct val="150000"/>
              </a:lnSpc>
              <a:spcBef>
                <a:spcPts val="300"/>
              </a:spcBef>
              <a:defRPr/>
            </a:pPr>
            <a:r>
              <a:rPr lang="en-CA" altLang="en-US" b="0" dirty="0"/>
              <a:t>More than 653 </a:t>
            </a:r>
            <a:r>
              <a:rPr lang="en-CA" altLang="en-US" b="0" dirty="0" err="1"/>
              <a:t>Bcf</a:t>
            </a:r>
            <a:r>
              <a:rPr lang="en-CA" altLang="en-US" b="0" dirty="0"/>
              <a:t> of capacity</a:t>
            </a:r>
            <a:endParaRPr lang="en-US" altLang="en-US" b="0" dirty="0"/>
          </a:p>
          <a:p>
            <a:pPr marL="0" indent="0">
              <a:lnSpc>
                <a:spcPct val="150000"/>
              </a:lnSpc>
              <a:buNone/>
            </a:pPr>
            <a:r>
              <a:rPr lang="en-US" altLang="en-US" dirty="0"/>
              <a:t>Unparalleled connections from traditional and emerging basins to growing markets in Canada, the U.S. and Mexico</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9" y="-1"/>
            <a:ext cx="5316938" cy="6764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767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b="1" dirty="0"/>
              <a:t>Increasing Competition from North American Basins</a:t>
            </a:r>
            <a:endParaRPr lang="en-US" b="1" dirty="0"/>
          </a:p>
        </p:txBody>
      </p:sp>
      <p:sp>
        <p:nvSpPr>
          <p:cNvPr id="4" name="Slide Number Placeholder 3"/>
          <p:cNvSpPr>
            <a:spLocks noGrp="1"/>
          </p:cNvSpPr>
          <p:nvPr>
            <p:ph type="sldNum" sz="quarter" idx="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6BB0DD3-FFC2-4C57-89E1-1850BB9C96BC}" type="slidenum">
              <a:rPr kumimoji="0" lang="en-US" sz="800" b="0" i="0" u="none" strike="noStrike" kern="1200" cap="none" spc="0" normalizeH="0" baseline="0" noProof="0" smtClean="0">
                <a:ln>
                  <a:noFill/>
                </a:ln>
                <a:solidFill>
                  <a:srgbClr val="003399"/>
                </a:solidFill>
                <a:effectLst/>
                <a:uLnTx/>
                <a:uFillTx/>
                <a:latin typeface="Verdana"/>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800" b="0" i="0" u="none" strike="noStrike" kern="1200" cap="none" spc="0" normalizeH="0" baseline="0" noProof="0" dirty="0">
              <a:ln>
                <a:noFill/>
              </a:ln>
              <a:solidFill>
                <a:srgbClr val="003399"/>
              </a:solidFill>
              <a:effectLst/>
              <a:uLnTx/>
              <a:uFillTx/>
              <a:latin typeface="Verdana"/>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1" y="1037808"/>
            <a:ext cx="9139749" cy="5820192"/>
          </a:xfrm>
          <a:prstGeom prst="rect">
            <a:avLst/>
          </a:prstGeom>
        </p:spPr>
      </p:pic>
      <p:sp>
        <p:nvSpPr>
          <p:cNvPr id="8" name="Oval 7"/>
          <p:cNvSpPr/>
          <p:nvPr/>
        </p:nvSpPr>
        <p:spPr bwMode="auto">
          <a:xfrm>
            <a:off x="2568582" y="3379653"/>
            <a:ext cx="731520" cy="731520"/>
          </a:xfrm>
          <a:prstGeom prst="ellipse">
            <a:avLst/>
          </a:prstGeom>
          <a:solidFill>
            <a:schemeClr val="accent6">
              <a:alpha val="5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11" name="TextBox 10"/>
          <p:cNvSpPr txBox="1"/>
          <p:nvPr/>
        </p:nvSpPr>
        <p:spPr>
          <a:xfrm>
            <a:off x="0" y="6081852"/>
            <a:ext cx="2323070"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002A82"/>
                </a:solidFill>
                <a:effectLst/>
                <a:uLnTx/>
                <a:uFillTx/>
                <a:latin typeface="Verdana" panose="020B0604030504040204" pitchFamily="34" charset="0"/>
                <a:ea typeface="Verdana" panose="020B0604030504040204" pitchFamily="34" charset="0"/>
                <a:cs typeface="Verdana" panose="020B0604030504040204" pitchFamily="34" charset="0"/>
              </a:rPr>
              <a:t>*All in Bcf/d; the production figures represented here are not inclusive of all N. American producing regions </a:t>
            </a:r>
          </a:p>
        </p:txBody>
      </p:sp>
      <p:sp>
        <p:nvSpPr>
          <p:cNvPr id="12" name="Oval 11"/>
          <p:cNvSpPr/>
          <p:nvPr/>
        </p:nvSpPr>
        <p:spPr bwMode="auto">
          <a:xfrm>
            <a:off x="3880388" y="4947023"/>
            <a:ext cx="1371600" cy="1371600"/>
          </a:xfrm>
          <a:prstGeom prst="ellipse">
            <a:avLst/>
          </a:prstGeom>
          <a:solidFill>
            <a:schemeClr val="accent4">
              <a:alpha val="6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13" name="Oval 12"/>
          <p:cNvSpPr/>
          <p:nvPr/>
        </p:nvSpPr>
        <p:spPr bwMode="auto">
          <a:xfrm>
            <a:off x="3910867" y="5033255"/>
            <a:ext cx="1280160" cy="1280160"/>
          </a:xfrm>
          <a:prstGeom prst="ellipse">
            <a:avLst/>
          </a:prstGeom>
          <a:solidFill>
            <a:schemeClr val="accent6">
              <a:alpha val="5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14" name="Oval 13"/>
          <p:cNvSpPr/>
          <p:nvPr/>
        </p:nvSpPr>
        <p:spPr bwMode="auto">
          <a:xfrm>
            <a:off x="4047744" y="4053144"/>
            <a:ext cx="758952" cy="758952"/>
          </a:xfrm>
          <a:prstGeom prst="ellipse">
            <a:avLst/>
          </a:prstGeom>
          <a:solidFill>
            <a:schemeClr val="accent4">
              <a:alpha val="6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15" name="Oval 14"/>
          <p:cNvSpPr/>
          <p:nvPr/>
        </p:nvSpPr>
        <p:spPr bwMode="auto">
          <a:xfrm>
            <a:off x="4061460" y="4090444"/>
            <a:ext cx="731520" cy="731520"/>
          </a:xfrm>
          <a:prstGeom prst="ellipse">
            <a:avLst/>
          </a:prstGeom>
          <a:solidFill>
            <a:schemeClr val="accent6">
              <a:alpha val="5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16" name="TextBox 15"/>
          <p:cNvSpPr txBox="1"/>
          <p:nvPr/>
        </p:nvSpPr>
        <p:spPr>
          <a:xfrm>
            <a:off x="4126561" y="4225371"/>
            <a:ext cx="60131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13 </a:t>
            </a:r>
          </a:p>
        </p:txBody>
      </p:sp>
      <p:sp>
        <p:nvSpPr>
          <p:cNvPr id="17" name="Oval 16"/>
          <p:cNvSpPr/>
          <p:nvPr/>
        </p:nvSpPr>
        <p:spPr bwMode="auto">
          <a:xfrm>
            <a:off x="2614440" y="3438049"/>
            <a:ext cx="667512" cy="667512"/>
          </a:xfrm>
          <a:prstGeom prst="ellipse">
            <a:avLst/>
          </a:prstGeom>
          <a:solidFill>
            <a:schemeClr val="accent4">
              <a:alpha val="6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18" name="Oval 17"/>
          <p:cNvSpPr/>
          <p:nvPr/>
        </p:nvSpPr>
        <p:spPr bwMode="auto">
          <a:xfrm>
            <a:off x="5397267" y="2812859"/>
            <a:ext cx="2057400" cy="2057400"/>
          </a:xfrm>
          <a:prstGeom prst="ellipse">
            <a:avLst/>
          </a:prstGeom>
          <a:solidFill>
            <a:schemeClr val="accent4">
              <a:alpha val="6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19" name="Oval 18"/>
          <p:cNvSpPr/>
          <p:nvPr/>
        </p:nvSpPr>
        <p:spPr bwMode="auto">
          <a:xfrm>
            <a:off x="5654937" y="3313204"/>
            <a:ext cx="1554480" cy="1554480"/>
          </a:xfrm>
          <a:prstGeom prst="ellipse">
            <a:avLst/>
          </a:prstGeom>
          <a:solidFill>
            <a:schemeClr val="accent6">
              <a:alpha val="5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20" name="Oval 19"/>
          <p:cNvSpPr/>
          <p:nvPr/>
        </p:nvSpPr>
        <p:spPr bwMode="auto">
          <a:xfrm>
            <a:off x="2552365" y="1507976"/>
            <a:ext cx="1005840" cy="1005840"/>
          </a:xfrm>
          <a:prstGeom prst="ellipse">
            <a:avLst/>
          </a:prstGeom>
          <a:solidFill>
            <a:schemeClr val="accent4">
              <a:alpha val="6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21" name="Oval 20"/>
          <p:cNvSpPr/>
          <p:nvPr/>
        </p:nvSpPr>
        <p:spPr bwMode="auto">
          <a:xfrm>
            <a:off x="2598085" y="1606194"/>
            <a:ext cx="914400" cy="914400"/>
          </a:xfrm>
          <a:prstGeom prst="ellipse">
            <a:avLst/>
          </a:prstGeom>
          <a:solidFill>
            <a:schemeClr val="accent6">
              <a:alpha val="5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23" name="Oval 22"/>
          <p:cNvSpPr/>
          <p:nvPr/>
        </p:nvSpPr>
        <p:spPr bwMode="auto">
          <a:xfrm>
            <a:off x="3119628" y="4826002"/>
            <a:ext cx="649224" cy="649224"/>
          </a:xfrm>
          <a:prstGeom prst="ellipse">
            <a:avLst/>
          </a:prstGeom>
          <a:solidFill>
            <a:schemeClr val="accent4">
              <a:alpha val="6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24" name="Oval 23"/>
          <p:cNvSpPr/>
          <p:nvPr/>
        </p:nvSpPr>
        <p:spPr bwMode="auto">
          <a:xfrm>
            <a:off x="3192780" y="4973479"/>
            <a:ext cx="502920" cy="506142"/>
          </a:xfrm>
          <a:prstGeom prst="ellipse">
            <a:avLst/>
          </a:prstGeom>
          <a:solidFill>
            <a:schemeClr val="accent6">
              <a:alpha val="5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25" name="TextBox 24"/>
          <p:cNvSpPr txBox="1"/>
          <p:nvPr/>
        </p:nvSpPr>
        <p:spPr>
          <a:xfrm>
            <a:off x="3137346" y="4980916"/>
            <a:ext cx="601318" cy="60350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6 </a:t>
            </a:r>
          </a:p>
        </p:txBody>
      </p:sp>
      <p:sp>
        <p:nvSpPr>
          <p:cNvPr id="26" name="TextBox 25"/>
          <p:cNvSpPr txBox="1"/>
          <p:nvPr/>
        </p:nvSpPr>
        <p:spPr>
          <a:xfrm>
            <a:off x="4250288" y="5442502"/>
            <a:ext cx="60131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21 </a:t>
            </a:r>
          </a:p>
        </p:txBody>
      </p:sp>
      <p:sp>
        <p:nvSpPr>
          <p:cNvPr id="27" name="TextBox 26"/>
          <p:cNvSpPr txBox="1"/>
          <p:nvPr/>
        </p:nvSpPr>
        <p:spPr>
          <a:xfrm>
            <a:off x="6117609" y="3789765"/>
            <a:ext cx="60131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25 </a:t>
            </a:r>
          </a:p>
        </p:txBody>
      </p:sp>
      <p:sp>
        <p:nvSpPr>
          <p:cNvPr id="29" name="TextBox 28"/>
          <p:cNvSpPr txBox="1"/>
          <p:nvPr/>
        </p:nvSpPr>
        <p:spPr>
          <a:xfrm>
            <a:off x="2760175" y="1832561"/>
            <a:ext cx="601318" cy="46166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15 </a:t>
            </a:r>
          </a:p>
        </p:txBody>
      </p:sp>
      <p:sp>
        <p:nvSpPr>
          <p:cNvPr id="30" name="TextBox 29"/>
          <p:cNvSpPr txBox="1"/>
          <p:nvPr/>
        </p:nvSpPr>
        <p:spPr>
          <a:xfrm>
            <a:off x="6505315" y="6552324"/>
            <a:ext cx="279865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3399"/>
                </a:solidFill>
                <a:effectLst/>
                <a:uLnTx/>
                <a:uFillTx/>
                <a:latin typeface="Verdana"/>
                <a:ea typeface="+mn-ea"/>
                <a:cs typeface="+mn-cs"/>
              </a:rPr>
              <a:t>Source:  TransCanada Forecast</a:t>
            </a:r>
          </a:p>
        </p:txBody>
      </p:sp>
      <p:sp>
        <p:nvSpPr>
          <p:cNvPr id="31" name="Line Callout 1 (No Border) 30"/>
          <p:cNvSpPr/>
          <p:nvPr/>
        </p:nvSpPr>
        <p:spPr bwMode="auto">
          <a:xfrm>
            <a:off x="8018707" y="3183700"/>
            <a:ext cx="1978429" cy="432262"/>
          </a:xfrm>
          <a:prstGeom prst="callout1">
            <a:avLst>
              <a:gd name="adj1" fmla="val 49115"/>
              <a:gd name="adj2" fmla="val -1234"/>
              <a:gd name="adj3" fmla="val 49396"/>
              <a:gd name="adj4" fmla="val -31173"/>
            </a:avLst>
          </a:prstGeom>
          <a:noFill/>
          <a:ln w="9525" cap="flat" cmpd="sng" algn="ctr">
            <a:solidFill>
              <a:srgbClr val="00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+19</a:t>
            </a:r>
          </a:p>
        </p:txBody>
      </p:sp>
      <p:sp>
        <p:nvSpPr>
          <p:cNvPr id="32" name="Line Callout 1 (No Border) 31"/>
          <p:cNvSpPr/>
          <p:nvPr/>
        </p:nvSpPr>
        <p:spPr bwMode="auto">
          <a:xfrm>
            <a:off x="5728818" y="5148045"/>
            <a:ext cx="1978429" cy="432262"/>
          </a:xfrm>
          <a:prstGeom prst="callout1">
            <a:avLst>
              <a:gd name="adj1" fmla="val 49115"/>
              <a:gd name="adj2" fmla="val -1234"/>
              <a:gd name="adj3" fmla="val 48610"/>
              <a:gd name="adj4" fmla="val -29815"/>
            </a:avLst>
          </a:prstGeom>
          <a:noFill/>
          <a:ln w="9525" cap="flat" cmpd="sng" algn="ctr">
            <a:solidFill>
              <a:srgbClr val="00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33" name="Line Callout 1 (No Border) 32"/>
          <p:cNvSpPr/>
          <p:nvPr/>
        </p:nvSpPr>
        <p:spPr bwMode="auto">
          <a:xfrm>
            <a:off x="2075367" y="3588336"/>
            <a:ext cx="1978429" cy="432262"/>
          </a:xfrm>
          <a:prstGeom prst="callout1">
            <a:avLst>
              <a:gd name="adj1" fmla="val 43584"/>
              <a:gd name="adj2" fmla="val 12940"/>
              <a:gd name="adj3" fmla="val 43644"/>
              <a:gd name="adj4" fmla="val 33342"/>
            </a:avLst>
          </a:prstGeom>
          <a:noFill/>
          <a:ln w="9525" cap="flat" cmpd="sng" algn="ctr">
            <a:solidFill>
              <a:srgbClr val="00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34" name="Line Callout 1 (No Border) 33"/>
          <p:cNvSpPr/>
          <p:nvPr/>
        </p:nvSpPr>
        <p:spPr bwMode="auto">
          <a:xfrm>
            <a:off x="2356330" y="4767460"/>
            <a:ext cx="1142989" cy="325992"/>
          </a:xfrm>
          <a:prstGeom prst="callout1">
            <a:avLst>
              <a:gd name="adj1" fmla="val 58250"/>
              <a:gd name="adj2" fmla="val 28626"/>
              <a:gd name="adj3" fmla="val 58311"/>
              <a:gd name="adj4" fmla="val 79878"/>
            </a:avLst>
          </a:prstGeom>
          <a:noFill/>
          <a:ln w="9525" cap="flat" cmpd="sng" algn="ctr">
            <a:solidFill>
              <a:srgbClr val="00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35" name="Line Callout 1 (No Border) 34"/>
          <p:cNvSpPr/>
          <p:nvPr/>
        </p:nvSpPr>
        <p:spPr bwMode="auto">
          <a:xfrm>
            <a:off x="3377331" y="3890148"/>
            <a:ext cx="1142989" cy="325992"/>
          </a:xfrm>
          <a:prstGeom prst="callout1">
            <a:avLst>
              <a:gd name="adj1" fmla="val 58250"/>
              <a:gd name="adj2" fmla="val 28626"/>
              <a:gd name="adj3" fmla="val 58311"/>
              <a:gd name="adj4" fmla="val 79878"/>
            </a:avLst>
          </a:prstGeom>
          <a:noFill/>
          <a:ln w="9525" cap="flat" cmpd="sng" algn="ctr">
            <a:solidFill>
              <a:srgbClr val="00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36" name="Line Callout 1 (No Border) 35"/>
          <p:cNvSpPr/>
          <p:nvPr/>
        </p:nvSpPr>
        <p:spPr bwMode="auto">
          <a:xfrm>
            <a:off x="3738664" y="1355568"/>
            <a:ext cx="1978429" cy="432262"/>
          </a:xfrm>
          <a:prstGeom prst="callout1">
            <a:avLst>
              <a:gd name="adj1" fmla="val 49115"/>
              <a:gd name="adj2" fmla="val -1234"/>
              <a:gd name="adj3" fmla="val 48610"/>
              <a:gd name="adj4" fmla="val -29815"/>
            </a:avLst>
          </a:prstGeom>
          <a:noFill/>
          <a:ln w="9525" cap="flat" cmpd="sng" algn="ctr">
            <a:solidFill>
              <a:srgbClr val="000000"/>
            </a:solidFill>
            <a:prstDash val="solid"/>
            <a:round/>
            <a:headEnd type="none"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37" name="TextBox 36"/>
          <p:cNvSpPr txBox="1"/>
          <p:nvPr/>
        </p:nvSpPr>
        <p:spPr>
          <a:xfrm>
            <a:off x="6267714" y="1037412"/>
            <a:ext cx="2876286" cy="1107996"/>
          </a:xfrm>
          <a:prstGeom prst="rect">
            <a:avLst/>
          </a:prstGeom>
          <a:solidFill>
            <a:schemeClr val="bg1">
              <a:alpha val="35000"/>
            </a:schemeClr>
          </a:solidFill>
          <a:ln>
            <a:noFill/>
          </a:ln>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003399"/>
                </a:solidFill>
                <a:effectLst/>
                <a:uLnTx/>
                <a:uFillTx/>
                <a:latin typeface="Calibri" panose="020F0502020204030204" pitchFamily="34" charset="0"/>
                <a:ea typeface="+mn-ea"/>
                <a:cs typeface="Calibri" panose="020F0502020204030204" pitchFamily="34" charset="0"/>
              </a:rPr>
              <a:t>Daily Production (Bcf/d)</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2017</a:t>
            </a:r>
          </a:p>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2027</a:t>
            </a:r>
          </a:p>
        </p:txBody>
      </p:sp>
      <p:sp>
        <p:nvSpPr>
          <p:cNvPr id="38" name="Flowchart: Connector 37"/>
          <p:cNvSpPr/>
          <p:nvPr/>
        </p:nvSpPr>
        <p:spPr bwMode="auto">
          <a:xfrm>
            <a:off x="8767368" y="1477110"/>
            <a:ext cx="228600" cy="228600"/>
          </a:xfrm>
          <a:prstGeom prst="flowChartConnector">
            <a:avLst/>
          </a:prstGeom>
          <a:solidFill>
            <a:schemeClr val="accent6">
              <a:alpha val="7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39" name="Flowchart: Connector 38"/>
          <p:cNvSpPr/>
          <p:nvPr/>
        </p:nvSpPr>
        <p:spPr bwMode="auto">
          <a:xfrm>
            <a:off x="8767368" y="1829030"/>
            <a:ext cx="228600" cy="228600"/>
          </a:xfrm>
          <a:prstGeom prst="flowChartConnector">
            <a:avLst/>
          </a:prstGeom>
          <a:solidFill>
            <a:schemeClr val="accent4">
              <a:alpha val="70000"/>
            </a:schemeClr>
          </a:solidFill>
          <a:ln>
            <a:noFill/>
          </a:ln>
          <a:effectLs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3399"/>
              </a:solidFill>
              <a:effectLst/>
              <a:uLnTx/>
              <a:uFillTx/>
              <a:latin typeface="Verdana" pitchFamily="34" charset="0"/>
              <a:ea typeface="+mn-ea"/>
              <a:cs typeface="+mn-cs"/>
            </a:endParaRPr>
          </a:p>
        </p:txBody>
      </p:sp>
      <p:sp>
        <p:nvSpPr>
          <p:cNvPr id="41" name="Slide Number Placeholder 8"/>
          <p:cNvSpPr txBox="1">
            <a:spLocks/>
          </p:cNvSpPr>
          <p:nvPr/>
        </p:nvSpPr>
        <p:spPr>
          <a:xfrm>
            <a:off x="8715375" y="6492873"/>
            <a:ext cx="428625"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800" kern="1200" smtClean="0">
                <a:solidFill>
                  <a:schemeClr val="tx1"/>
                </a:solidFill>
                <a:latin typeface="+mj-lt"/>
                <a:ea typeface="+mn-ea"/>
                <a:cs typeface="+mn-cs"/>
              </a:defRPr>
            </a:lvl1pPr>
            <a:lvl2pPr marL="457200" algn="ctr"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EB20733-FAC6-470B-A302-AE9223A8B06F}" type="slidenum">
              <a:rPr kumimoji="0" lang="en-US" altLang="en-US" sz="800" b="0" i="0" u="none" strike="noStrike" kern="1200" cap="none" spc="0" normalizeH="0" baseline="0" noProof="0" smtClean="0">
                <a:ln>
                  <a:noFill/>
                </a:ln>
                <a:solidFill>
                  <a:srgbClr val="003399"/>
                </a:solidFill>
                <a:effectLst/>
                <a:uLnTx/>
                <a:uFillTx/>
                <a:latin typeface="Verdana"/>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800" b="0" i="0" u="none" strike="noStrike" kern="1200" cap="none" spc="0" normalizeH="0" baseline="0" noProof="0" dirty="0">
              <a:ln>
                <a:noFill/>
              </a:ln>
              <a:solidFill>
                <a:srgbClr val="003399"/>
              </a:solidFill>
              <a:effectLst/>
              <a:uLnTx/>
              <a:uFillTx/>
              <a:latin typeface="Verdana"/>
              <a:ea typeface="+mn-ea"/>
              <a:cs typeface="+mn-cs"/>
            </a:endParaRPr>
          </a:p>
        </p:txBody>
      </p:sp>
      <p:sp>
        <p:nvSpPr>
          <p:cNvPr id="3" name="Line Callout 1 (No Border) 2"/>
          <p:cNvSpPr/>
          <p:nvPr/>
        </p:nvSpPr>
        <p:spPr bwMode="auto">
          <a:xfrm>
            <a:off x="2343577" y="2981241"/>
            <a:ext cx="1097615" cy="742931"/>
          </a:xfrm>
          <a:prstGeom prst="callout1">
            <a:avLst>
              <a:gd name="adj1" fmla="val 37399"/>
              <a:gd name="adj2" fmla="val 27010"/>
              <a:gd name="adj3" fmla="val 58419"/>
              <a:gd name="adj4" fmla="val 50024"/>
            </a:avLst>
          </a:prstGeom>
          <a:noFill/>
          <a:ln w="9525"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57200" bIns="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13</a:t>
            </a:r>
          </a:p>
        </p:txBody>
      </p:sp>
    </p:spTree>
    <p:extLst>
      <p:ext uri="{BB962C8B-B14F-4D97-AF65-F5344CB8AC3E}">
        <p14:creationId xmlns:p14="http://schemas.microsoft.com/office/powerpoint/2010/main" val="32156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CD8A9B-C204-4205-9785-5055B7EB4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81" y="1374199"/>
            <a:ext cx="7730799" cy="4917877"/>
          </a:xfrm>
          <a:prstGeom prst="rect">
            <a:avLst/>
          </a:prstGeom>
        </p:spPr>
      </p:pic>
      <p:sp>
        <p:nvSpPr>
          <p:cNvPr id="3" name="Title 2">
            <a:extLst>
              <a:ext uri="{FF2B5EF4-FFF2-40B4-BE49-F238E27FC236}">
                <a16:creationId xmlns:a16="http://schemas.microsoft.com/office/drawing/2014/main" id="{77F52003-02A5-4F87-A34F-552DF0B14721}"/>
              </a:ext>
            </a:extLst>
          </p:cNvPr>
          <p:cNvSpPr>
            <a:spLocks noGrp="1"/>
          </p:cNvSpPr>
          <p:nvPr>
            <p:ph type="title"/>
          </p:nvPr>
        </p:nvSpPr>
        <p:spPr/>
        <p:txBody>
          <a:bodyPr/>
          <a:lstStyle/>
          <a:p>
            <a:r>
              <a:rPr lang="en-US"/>
              <a:t>Connecting to </a:t>
            </a:r>
            <a:r>
              <a:rPr lang="en-US" dirty="0"/>
              <a:t>Multiple Markets</a:t>
            </a:r>
          </a:p>
        </p:txBody>
      </p:sp>
      <p:sp>
        <p:nvSpPr>
          <p:cNvPr id="22" name="TextBox 21"/>
          <p:cNvSpPr txBox="1"/>
          <p:nvPr/>
        </p:nvSpPr>
        <p:spPr>
          <a:xfrm>
            <a:off x="2741184" y="5182149"/>
            <a:ext cx="1782416" cy="1200329"/>
          </a:xfrm>
          <a:prstGeom prst="rect">
            <a:avLst/>
          </a:prstGeom>
          <a:noFill/>
        </p:spPr>
        <p:txBody>
          <a:bodyPr wrap="square" rtlCol="0">
            <a:spAutoFit/>
          </a:bodyPr>
          <a:lstStyle/>
          <a:p>
            <a:r>
              <a:rPr lang="en-US" sz="1800" b="1" kern="0" dirty="0">
                <a:solidFill>
                  <a:srgbClr val="000000"/>
                </a:solidFill>
                <a:latin typeface="Calibri" panose="020F0502020204030204" pitchFamily="34" charset="0"/>
                <a:cs typeface="Calibri" panose="020F0502020204030204" pitchFamily="34" charset="0"/>
              </a:rPr>
              <a:t>Midwestern U.S.</a:t>
            </a:r>
            <a:endParaRPr lang="en-US" sz="1800" kern="0" dirty="0">
              <a:solidFill>
                <a:srgbClr val="000000"/>
              </a:solidFill>
              <a:latin typeface="Calibri" panose="020F0502020204030204" pitchFamily="34" charset="0"/>
              <a:cs typeface="Calibri" panose="020F0502020204030204" pitchFamily="34" charset="0"/>
            </a:endParaRPr>
          </a:p>
          <a:p>
            <a:r>
              <a:rPr lang="en-US" sz="1800" b="1" kern="0" dirty="0">
                <a:solidFill>
                  <a:sysClr val="windowText" lastClr="000000"/>
                </a:solidFill>
                <a:latin typeface="Calibri" panose="020F0502020204030204" pitchFamily="34" charset="0"/>
                <a:cs typeface="Calibri" panose="020F0502020204030204" pitchFamily="34" charset="0"/>
              </a:rPr>
              <a:t>606 Bcf</a:t>
            </a:r>
          </a:p>
          <a:p>
            <a:r>
              <a:rPr lang="en-US" sz="1800" b="1" kern="0" dirty="0">
                <a:solidFill>
                  <a:schemeClr val="bg2"/>
                </a:solidFill>
                <a:latin typeface="Calibri" panose="020F0502020204030204" pitchFamily="34" charset="0"/>
                <a:cs typeface="Calibri" panose="020F0502020204030204" pitchFamily="34" charset="0"/>
              </a:rPr>
              <a:t>1.66 Bcf/d</a:t>
            </a:r>
          </a:p>
          <a:p>
            <a:r>
              <a:rPr lang="en-US" sz="1800" b="1" kern="0" dirty="0">
                <a:solidFill>
                  <a:srgbClr val="F57000"/>
                </a:solidFill>
                <a:latin typeface="Calibri" panose="020F0502020204030204" pitchFamily="34" charset="0"/>
                <a:cs typeface="Calibri" panose="020F0502020204030204" pitchFamily="34" charset="0"/>
              </a:rPr>
              <a:t>14%</a:t>
            </a:r>
          </a:p>
        </p:txBody>
      </p:sp>
      <p:sp>
        <p:nvSpPr>
          <p:cNvPr id="23" name="TextBox 22"/>
          <p:cNvSpPr txBox="1"/>
          <p:nvPr/>
        </p:nvSpPr>
        <p:spPr>
          <a:xfrm>
            <a:off x="3179990" y="3024124"/>
            <a:ext cx="4263795" cy="1477328"/>
          </a:xfrm>
          <a:prstGeom prst="rect">
            <a:avLst/>
          </a:prstGeom>
          <a:noFill/>
        </p:spPr>
        <p:txBody>
          <a:bodyPr wrap="square" rtlCol="0">
            <a:spAutoFit/>
          </a:bodyPr>
          <a:lstStyle/>
          <a:p>
            <a:r>
              <a:rPr lang="en-US" sz="1800" b="1" kern="0" dirty="0">
                <a:solidFill>
                  <a:srgbClr val="000000"/>
                </a:solidFill>
                <a:latin typeface="Calibri" panose="020F0502020204030204" pitchFamily="34" charset="0"/>
                <a:cs typeface="Calibri" panose="020F0502020204030204" pitchFamily="34" charset="0"/>
              </a:rPr>
              <a:t>Eastern Canada /</a:t>
            </a:r>
          </a:p>
          <a:p>
            <a:r>
              <a:rPr lang="en-US" sz="1800" b="1" kern="0" dirty="0">
                <a:solidFill>
                  <a:srgbClr val="000000"/>
                </a:solidFill>
                <a:latin typeface="Calibri" panose="020F0502020204030204" pitchFamily="34" charset="0"/>
                <a:cs typeface="Calibri" panose="020F0502020204030204" pitchFamily="34" charset="0"/>
              </a:rPr>
              <a:t>Northeast U.S.</a:t>
            </a:r>
            <a:endParaRPr lang="en-US" sz="1800" kern="0" dirty="0">
              <a:solidFill>
                <a:srgbClr val="000000"/>
              </a:solidFill>
              <a:latin typeface="Calibri" panose="020F0502020204030204" pitchFamily="34" charset="0"/>
              <a:cs typeface="Calibri" panose="020F0502020204030204" pitchFamily="34" charset="0"/>
            </a:endParaRPr>
          </a:p>
          <a:p>
            <a:r>
              <a:rPr lang="en-US" sz="1800" b="1" kern="0" dirty="0">
                <a:solidFill>
                  <a:sysClr val="windowText" lastClr="000000"/>
                </a:solidFill>
                <a:latin typeface="Calibri" panose="020F0502020204030204" pitchFamily="34" charset="0"/>
                <a:cs typeface="Calibri" panose="020F0502020204030204" pitchFamily="34" charset="0"/>
              </a:rPr>
              <a:t>934 Bcf</a:t>
            </a:r>
          </a:p>
          <a:p>
            <a:r>
              <a:rPr lang="en-US" sz="1800" b="1" kern="0" dirty="0">
                <a:solidFill>
                  <a:schemeClr val="bg2"/>
                </a:solidFill>
                <a:latin typeface="Calibri" panose="020F0502020204030204" pitchFamily="34" charset="0"/>
                <a:cs typeface="Calibri" panose="020F0502020204030204" pitchFamily="34" charset="0"/>
              </a:rPr>
              <a:t>2.56 Bcf/d</a:t>
            </a:r>
          </a:p>
          <a:p>
            <a:r>
              <a:rPr lang="en-US" sz="1800" b="1" kern="0" dirty="0">
                <a:solidFill>
                  <a:srgbClr val="F57000"/>
                </a:solidFill>
                <a:latin typeface="Calibri" panose="020F0502020204030204" pitchFamily="34" charset="0"/>
                <a:cs typeface="Calibri" panose="020F0502020204030204" pitchFamily="34" charset="0"/>
              </a:rPr>
              <a:t>22%</a:t>
            </a:r>
          </a:p>
        </p:txBody>
      </p:sp>
      <p:sp>
        <p:nvSpPr>
          <p:cNvPr id="24" name="TextBox 23"/>
          <p:cNvSpPr txBox="1"/>
          <p:nvPr/>
        </p:nvSpPr>
        <p:spPr>
          <a:xfrm>
            <a:off x="968703" y="4378455"/>
            <a:ext cx="2325430" cy="1477328"/>
          </a:xfrm>
          <a:prstGeom prst="rect">
            <a:avLst/>
          </a:prstGeom>
          <a:noFill/>
        </p:spPr>
        <p:txBody>
          <a:bodyPr wrap="square" rtlCol="0">
            <a:spAutoFit/>
          </a:bodyPr>
          <a:lstStyle/>
          <a:p>
            <a:r>
              <a:rPr lang="en-US" sz="1800" b="1" kern="0" dirty="0">
                <a:solidFill>
                  <a:srgbClr val="000000"/>
                </a:solidFill>
                <a:latin typeface="Calibri" panose="020F0502020204030204" pitchFamily="34" charset="0"/>
                <a:cs typeface="Calibri" panose="020F0502020204030204" pitchFamily="34" charset="0"/>
              </a:rPr>
              <a:t>Pacific Northwest /</a:t>
            </a:r>
          </a:p>
          <a:p>
            <a:r>
              <a:rPr lang="en-US" sz="1800" b="1" kern="0" dirty="0">
                <a:solidFill>
                  <a:srgbClr val="000000"/>
                </a:solidFill>
                <a:latin typeface="Calibri" panose="020F0502020204030204" pitchFamily="34" charset="0"/>
                <a:cs typeface="Calibri" panose="020F0502020204030204" pitchFamily="34" charset="0"/>
              </a:rPr>
              <a:t> California</a:t>
            </a:r>
          </a:p>
          <a:p>
            <a:r>
              <a:rPr lang="en-US" sz="1800" b="1" kern="0" dirty="0">
                <a:solidFill>
                  <a:sysClr val="windowText" lastClr="000000"/>
                </a:solidFill>
                <a:latin typeface="Calibri" panose="020F0502020204030204" pitchFamily="34" charset="0"/>
                <a:cs typeface="Calibri" panose="020F0502020204030204" pitchFamily="34" charset="0"/>
              </a:rPr>
              <a:t>803 Bcf</a:t>
            </a:r>
          </a:p>
          <a:p>
            <a:r>
              <a:rPr lang="en-US" sz="1800" b="1" kern="0" dirty="0">
                <a:solidFill>
                  <a:schemeClr val="bg2"/>
                </a:solidFill>
                <a:latin typeface="Calibri" panose="020F0502020204030204" pitchFamily="34" charset="0"/>
                <a:cs typeface="Calibri" panose="020F0502020204030204" pitchFamily="34" charset="0"/>
              </a:rPr>
              <a:t>2.20 Bcf/d</a:t>
            </a:r>
          </a:p>
          <a:p>
            <a:r>
              <a:rPr lang="en-US" sz="1800" b="1" kern="0" dirty="0">
                <a:solidFill>
                  <a:srgbClr val="F57000"/>
                </a:solidFill>
                <a:latin typeface="Calibri" panose="020F0502020204030204" pitchFamily="34" charset="0"/>
                <a:cs typeface="Calibri" panose="020F0502020204030204" pitchFamily="34" charset="0"/>
              </a:rPr>
              <a:t>19%</a:t>
            </a:r>
          </a:p>
        </p:txBody>
      </p:sp>
      <p:sp>
        <p:nvSpPr>
          <p:cNvPr id="29" name="TextBox 28"/>
          <p:cNvSpPr txBox="1"/>
          <p:nvPr/>
        </p:nvSpPr>
        <p:spPr>
          <a:xfrm>
            <a:off x="2407147" y="1764321"/>
            <a:ext cx="2080186" cy="1200329"/>
          </a:xfrm>
          <a:prstGeom prst="rect">
            <a:avLst/>
          </a:prstGeom>
          <a:noFill/>
        </p:spPr>
        <p:txBody>
          <a:bodyPr wrap="square" rtlCol="0">
            <a:spAutoFit/>
          </a:bodyPr>
          <a:lstStyle/>
          <a:p>
            <a:r>
              <a:rPr lang="en-US" sz="1800" b="1" kern="0" dirty="0">
                <a:solidFill>
                  <a:srgbClr val="000000"/>
                </a:solidFill>
                <a:latin typeface="Calibri" panose="020F0502020204030204" pitchFamily="34" charset="0"/>
                <a:cs typeface="Calibri" panose="020F0502020204030204" pitchFamily="34" charset="0"/>
              </a:rPr>
              <a:t>Alberta and B.C</a:t>
            </a:r>
            <a:r>
              <a:rPr lang="en-US" sz="1800" kern="0" dirty="0">
                <a:solidFill>
                  <a:srgbClr val="000000"/>
                </a:solidFill>
                <a:latin typeface="Calibri" panose="020F0502020204030204" pitchFamily="34" charset="0"/>
                <a:cs typeface="Calibri" panose="020F0502020204030204" pitchFamily="34" charset="0"/>
              </a:rPr>
              <a:t>.</a:t>
            </a:r>
          </a:p>
          <a:p>
            <a:r>
              <a:rPr lang="en-US" sz="1800" b="1" kern="0" dirty="0">
                <a:solidFill>
                  <a:sysClr val="windowText" lastClr="000000"/>
                </a:solidFill>
                <a:latin typeface="Calibri" panose="020F0502020204030204" pitchFamily="34" charset="0"/>
                <a:cs typeface="Calibri" panose="020F0502020204030204" pitchFamily="34" charset="0"/>
              </a:rPr>
              <a:t>1,858 Bcf</a:t>
            </a:r>
          </a:p>
          <a:p>
            <a:r>
              <a:rPr lang="en-US" sz="1800" b="1" kern="0" dirty="0">
                <a:solidFill>
                  <a:schemeClr val="bg2"/>
                </a:solidFill>
                <a:latin typeface="Calibri" panose="020F0502020204030204" pitchFamily="34" charset="0"/>
                <a:cs typeface="Calibri" panose="020F0502020204030204" pitchFamily="34" charset="0"/>
              </a:rPr>
              <a:t>5.09 Bcf/d</a:t>
            </a:r>
          </a:p>
          <a:p>
            <a:r>
              <a:rPr lang="en-US" sz="1800" b="1" kern="0" dirty="0">
                <a:solidFill>
                  <a:srgbClr val="F57000"/>
                </a:solidFill>
                <a:latin typeface="Calibri" panose="020F0502020204030204" pitchFamily="34" charset="0"/>
                <a:cs typeface="Calibri" panose="020F0502020204030204" pitchFamily="34" charset="0"/>
              </a:rPr>
              <a:t>44%</a:t>
            </a:r>
          </a:p>
        </p:txBody>
      </p:sp>
      <p:sp>
        <p:nvSpPr>
          <p:cNvPr id="30" name="TextBox 29"/>
          <p:cNvSpPr txBox="1"/>
          <p:nvPr/>
        </p:nvSpPr>
        <p:spPr>
          <a:xfrm>
            <a:off x="5934589" y="1922516"/>
            <a:ext cx="2000931" cy="577081"/>
          </a:xfrm>
          <a:prstGeom prst="rect">
            <a:avLst/>
          </a:prstGeom>
          <a:solidFill>
            <a:schemeClr val="bg1"/>
          </a:solidFill>
          <a:ln>
            <a:solidFill>
              <a:schemeClr val="tx1"/>
            </a:solidFill>
          </a:ln>
        </p:spPr>
        <p:txBody>
          <a:bodyPr wrap="square" rtlCol="0">
            <a:spAutoFit/>
          </a:bodyPr>
          <a:lstStyle/>
          <a:p>
            <a:r>
              <a:rPr lang="en-US" sz="1050" b="1" kern="0" dirty="0">
                <a:solidFill>
                  <a:sysClr val="windowText" lastClr="000000"/>
                </a:solidFill>
                <a:latin typeface="Calibri" panose="020F0502020204030204" pitchFamily="34" charset="0"/>
                <a:cs typeface="Calibri" panose="020F0502020204030204" pitchFamily="34" charset="0"/>
              </a:rPr>
              <a:t>NGTL System Throughput</a:t>
            </a:r>
          </a:p>
          <a:p>
            <a:r>
              <a:rPr lang="en-US" sz="1050" kern="0" dirty="0">
                <a:solidFill>
                  <a:sysClr val="windowText" lastClr="000000"/>
                </a:solidFill>
                <a:latin typeface="Calibri" panose="020F0502020204030204" pitchFamily="34" charset="0"/>
                <a:cs typeface="Calibri" panose="020F0502020204030204" pitchFamily="34" charset="0"/>
              </a:rPr>
              <a:t>2017 total: 4,200 Bcf</a:t>
            </a:r>
          </a:p>
          <a:p>
            <a:r>
              <a:rPr lang="en-US" sz="1050" kern="0" dirty="0">
                <a:solidFill>
                  <a:sysClr val="windowText" lastClr="000000"/>
                </a:solidFill>
                <a:latin typeface="Calibri" panose="020F0502020204030204" pitchFamily="34" charset="0"/>
                <a:cs typeface="Calibri" panose="020F0502020204030204" pitchFamily="34" charset="0"/>
              </a:rPr>
              <a:t>2017 daily average: 11.5 Bcf/d</a:t>
            </a:r>
          </a:p>
        </p:txBody>
      </p:sp>
      <p:sp>
        <p:nvSpPr>
          <p:cNvPr id="31" name="TextBox 30"/>
          <p:cNvSpPr txBox="1"/>
          <p:nvPr/>
        </p:nvSpPr>
        <p:spPr>
          <a:xfrm>
            <a:off x="671562" y="5798619"/>
            <a:ext cx="1531530" cy="473206"/>
          </a:xfrm>
          <a:prstGeom prst="rect">
            <a:avLst/>
          </a:prstGeom>
          <a:solidFill>
            <a:schemeClr val="bg1"/>
          </a:solidFill>
          <a:ln>
            <a:solidFill>
              <a:schemeClr val="tx1"/>
            </a:solidFill>
          </a:ln>
        </p:spPr>
        <p:txBody>
          <a:bodyPr wrap="square" rtlCol="0">
            <a:spAutoFit/>
          </a:bodyPr>
          <a:lstStyle/>
          <a:p>
            <a:r>
              <a:rPr lang="en-US" sz="825" b="1" kern="0" dirty="0">
                <a:solidFill>
                  <a:sysClr val="windowText" lastClr="000000"/>
                </a:solidFill>
                <a:latin typeface="Calibri" panose="020F0502020204030204" pitchFamily="34" charset="0"/>
                <a:cs typeface="Calibri" panose="020F0502020204030204" pitchFamily="34" charset="0"/>
              </a:rPr>
              <a:t>Total 2017 deliveries</a:t>
            </a:r>
          </a:p>
          <a:p>
            <a:r>
              <a:rPr lang="en-US" sz="825" b="1" kern="0" dirty="0">
                <a:solidFill>
                  <a:schemeClr val="bg2"/>
                </a:solidFill>
                <a:latin typeface="Calibri" panose="020F0502020204030204" pitchFamily="34" charset="0"/>
                <a:cs typeface="Calibri" panose="020F0502020204030204" pitchFamily="34" charset="0"/>
              </a:rPr>
              <a:t>2017 average daily deliveries</a:t>
            </a:r>
          </a:p>
          <a:p>
            <a:r>
              <a:rPr lang="en-US" sz="825" b="1" kern="0" dirty="0">
                <a:solidFill>
                  <a:srgbClr val="F57000"/>
                </a:solidFill>
                <a:latin typeface="Calibri" panose="020F0502020204030204" pitchFamily="34" charset="0"/>
                <a:cs typeface="Calibri" panose="020F0502020204030204" pitchFamily="34" charset="0"/>
              </a:rPr>
              <a:t>% Annual NGTL </a:t>
            </a:r>
            <a:r>
              <a:rPr lang="en-US" sz="800" b="1" kern="0" dirty="0">
                <a:solidFill>
                  <a:srgbClr val="F57000"/>
                </a:solidFill>
                <a:latin typeface="Calibri" panose="020F0502020204030204" pitchFamily="34" charset="0"/>
                <a:cs typeface="Calibri" panose="020F0502020204030204" pitchFamily="34" charset="0"/>
              </a:rPr>
              <a:t>throughput</a:t>
            </a:r>
          </a:p>
        </p:txBody>
      </p:sp>
      <p:sp>
        <p:nvSpPr>
          <p:cNvPr id="49" name="TextBox 48"/>
          <p:cNvSpPr txBox="1"/>
          <p:nvPr/>
        </p:nvSpPr>
        <p:spPr>
          <a:xfrm>
            <a:off x="832420" y="3865233"/>
            <a:ext cx="1370672" cy="334835"/>
          </a:xfrm>
          <a:prstGeom prst="rect">
            <a:avLst/>
          </a:prstGeom>
          <a:noFill/>
        </p:spPr>
        <p:txBody>
          <a:bodyPr wrap="square" rtlCol="0">
            <a:spAutoFit/>
          </a:bodyPr>
          <a:lstStyle/>
          <a:p>
            <a:r>
              <a:rPr lang="en-US" sz="788" b="1" kern="0" dirty="0">
                <a:solidFill>
                  <a:schemeClr val="accent3">
                    <a:lumMod val="50000"/>
                  </a:schemeClr>
                </a:solidFill>
                <a:latin typeface="Calibri" panose="020F0502020204030204" pitchFamily="34" charset="0"/>
                <a:cs typeface="Calibri" panose="020F0502020204030204" pitchFamily="34" charset="0"/>
              </a:rPr>
              <a:t>Gas Transmission</a:t>
            </a:r>
          </a:p>
          <a:p>
            <a:r>
              <a:rPr lang="en-US" sz="788" b="1" kern="0" dirty="0">
                <a:solidFill>
                  <a:schemeClr val="accent3">
                    <a:lumMod val="50000"/>
                  </a:schemeClr>
                </a:solidFill>
                <a:latin typeface="Calibri" panose="020F0502020204030204" pitchFamily="34" charset="0"/>
                <a:cs typeface="Calibri" panose="020F0502020204030204" pitchFamily="34" charset="0"/>
              </a:rPr>
              <a:t>Northwest</a:t>
            </a:r>
          </a:p>
        </p:txBody>
      </p:sp>
      <p:sp>
        <p:nvSpPr>
          <p:cNvPr id="50" name="TextBox 49"/>
          <p:cNvSpPr txBox="1"/>
          <p:nvPr/>
        </p:nvSpPr>
        <p:spPr>
          <a:xfrm>
            <a:off x="3666260" y="4613498"/>
            <a:ext cx="871982" cy="456087"/>
          </a:xfrm>
          <a:prstGeom prst="rect">
            <a:avLst/>
          </a:prstGeom>
          <a:noFill/>
        </p:spPr>
        <p:txBody>
          <a:bodyPr wrap="square" rtlCol="0">
            <a:spAutoFit/>
          </a:bodyPr>
          <a:lstStyle/>
          <a:p>
            <a:r>
              <a:rPr lang="en-US" sz="788" b="1" kern="0" dirty="0">
                <a:solidFill>
                  <a:schemeClr val="accent3">
                    <a:lumMod val="50000"/>
                  </a:schemeClr>
                </a:solidFill>
                <a:latin typeface="Calibri" panose="020F0502020204030204" pitchFamily="34" charset="0"/>
                <a:cs typeface="Calibri" panose="020F0502020204030204" pitchFamily="34" charset="0"/>
              </a:rPr>
              <a:t>Northern Border </a:t>
            </a:r>
          </a:p>
          <a:p>
            <a:r>
              <a:rPr lang="en-US" sz="788" b="1" kern="0" dirty="0">
                <a:solidFill>
                  <a:schemeClr val="accent3">
                    <a:lumMod val="50000"/>
                  </a:schemeClr>
                </a:solidFill>
                <a:latin typeface="Calibri" panose="020F0502020204030204" pitchFamily="34" charset="0"/>
                <a:cs typeface="Calibri" panose="020F0502020204030204" pitchFamily="34" charset="0"/>
              </a:rPr>
              <a:t>Pipeline </a:t>
            </a:r>
          </a:p>
        </p:txBody>
      </p:sp>
      <p:sp>
        <p:nvSpPr>
          <p:cNvPr id="51" name="TextBox 50"/>
          <p:cNvSpPr txBox="1"/>
          <p:nvPr/>
        </p:nvSpPr>
        <p:spPr>
          <a:xfrm>
            <a:off x="4957639" y="5134917"/>
            <a:ext cx="1370672" cy="334835"/>
          </a:xfrm>
          <a:prstGeom prst="rect">
            <a:avLst/>
          </a:prstGeom>
          <a:noFill/>
        </p:spPr>
        <p:txBody>
          <a:bodyPr wrap="square" rtlCol="0">
            <a:spAutoFit/>
          </a:bodyPr>
          <a:lstStyle/>
          <a:p>
            <a:r>
              <a:rPr lang="en-US" sz="788" b="1" kern="0" dirty="0">
                <a:solidFill>
                  <a:schemeClr val="accent3">
                    <a:lumMod val="50000"/>
                  </a:schemeClr>
                </a:solidFill>
                <a:latin typeface="Calibri" panose="020F0502020204030204" pitchFamily="34" charset="0"/>
                <a:cs typeface="Calibri" panose="020F0502020204030204" pitchFamily="34" charset="0"/>
              </a:rPr>
              <a:t>Great Lakes Gas </a:t>
            </a:r>
          </a:p>
          <a:p>
            <a:r>
              <a:rPr lang="en-US" sz="788" b="1" kern="0" dirty="0">
                <a:solidFill>
                  <a:schemeClr val="accent3">
                    <a:lumMod val="50000"/>
                  </a:schemeClr>
                </a:solidFill>
                <a:latin typeface="Calibri" panose="020F0502020204030204" pitchFamily="34" charset="0"/>
                <a:cs typeface="Calibri" panose="020F0502020204030204" pitchFamily="34" charset="0"/>
              </a:rPr>
              <a:t>Transmission</a:t>
            </a:r>
          </a:p>
        </p:txBody>
      </p:sp>
      <p:sp>
        <p:nvSpPr>
          <p:cNvPr id="52" name="TextBox 51"/>
          <p:cNvSpPr txBox="1"/>
          <p:nvPr/>
        </p:nvSpPr>
        <p:spPr>
          <a:xfrm>
            <a:off x="3470183" y="3827254"/>
            <a:ext cx="983498" cy="213585"/>
          </a:xfrm>
          <a:prstGeom prst="rect">
            <a:avLst/>
          </a:prstGeom>
          <a:noFill/>
        </p:spPr>
        <p:txBody>
          <a:bodyPr wrap="square" rtlCol="0">
            <a:spAutoFit/>
          </a:bodyPr>
          <a:lstStyle/>
          <a:p>
            <a:r>
              <a:rPr lang="en-US" sz="788" b="1" kern="0" dirty="0">
                <a:solidFill>
                  <a:schemeClr val="accent3">
                    <a:lumMod val="50000"/>
                  </a:schemeClr>
                </a:solidFill>
                <a:latin typeface="Calibri" panose="020F0502020204030204" pitchFamily="34" charset="0"/>
                <a:cs typeface="Calibri" panose="020F0502020204030204" pitchFamily="34" charset="0"/>
              </a:rPr>
              <a:t>Canadian Mainline</a:t>
            </a:r>
          </a:p>
        </p:txBody>
      </p:sp>
      <p:sp>
        <p:nvSpPr>
          <p:cNvPr id="53" name="TextBox 52"/>
          <p:cNvSpPr txBox="1"/>
          <p:nvPr/>
        </p:nvSpPr>
        <p:spPr>
          <a:xfrm>
            <a:off x="7443771" y="4674123"/>
            <a:ext cx="983498" cy="334835"/>
          </a:xfrm>
          <a:prstGeom prst="rect">
            <a:avLst/>
          </a:prstGeom>
          <a:noFill/>
        </p:spPr>
        <p:txBody>
          <a:bodyPr wrap="square" rtlCol="0">
            <a:spAutoFit/>
          </a:bodyPr>
          <a:lstStyle/>
          <a:p>
            <a:r>
              <a:rPr lang="en-US" sz="788" b="1" kern="0" dirty="0">
                <a:solidFill>
                  <a:schemeClr val="accent3">
                    <a:lumMod val="50000"/>
                  </a:schemeClr>
                </a:solidFill>
                <a:latin typeface="Calibri" panose="020F0502020204030204" pitchFamily="34" charset="0"/>
                <a:cs typeface="Calibri" panose="020F0502020204030204" pitchFamily="34" charset="0"/>
              </a:rPr>
              <a:t>Portland Natural Gas Transmission</a:t>
            </a:r>
          </a:p>
        </p:txBody>
      </p:sp>
      <p:sp>
        <p:nvSpPr>
          <p:cNvPr id="54" name="TextBox 53"/>
          <p:cNvSpPr txBox="1"/>
          <p:nvPr/>
        </p:nvSpPr>
        <p:spPr>
          <a:xfrm>
            <a:off x="6836454" y="5545926"/>
            <a:ext cx="983498" cy="334835"/>
          </a:xfrm>
          <a:prstGeom prst="rect">
            <a:avLst/>
          </a:prstGeom>
          <a:noFill/>
        </p:spPr>
        <p:txBody>
          <a:bodyPr wrap="square" rtlCol="0">
            <a:spAutoFit/>
          </a:bodyPr>
          <a:lstStyle/>
          <a:p>
            <a:r>
              <a:rPr lang="en-US" sz="788" b="1" kern="0" dirty="0">
                <a:solidFill>
                  <a:schemeClr val="accent3">
                    <a:lumMod val="50000"/>
                  </a:schemeClr>
                </a:solidFill>
                <a:latin typeface="Calibri" panose="020F0502020204030204" pitchFamily="34" charset="0"/>
                <a:cs typeface="Calibri" panose="020F0502020204030204" pitchFamily="34" charset="0"/>
              </a:rPr>
              <a:t> Iroquois Gas Transmission</a:t>
            </a:r>
          </a:p>
        </p:txBody>
      </p:sp>
      <p:sp>
        <p:nvSpPr>
          <p:cNvPr id="2" name="Arrow: Curved Right 1"/>
          <p:cNvSpPr/>
          <p:nvPr/>
        </p:nvSpPr>
        <p:spPr bwMode="auto">
          <a:xfrm>
            <a:off x="2203092" y="3301416"/>
            <a:ext cx="636628" cy="1462269"/>
          </a:xfrm>
          <a:prstGeom prst="curvedRightArrow">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4572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2073865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CD8A9B-C204-4205-9785-5055B7EB4F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281" y="1374199"/>
            <a:ext cx="7730799" cy="4917877"/>
          </a:xfrm>
          <a:prstGeom prst="rect">
            <a:avLst/>
          </a:prstGeom>
        </p:spPr>
      </p:pic>
      <p:sp>
        <p:nvSpPr>
          <p:cNvPr id="3" name="Title 2">
            <a:extLst>
              <a:ext uri="{FF2B5EF4-FFF2-40B4-BE49-F238E27FC236}">
                <a16:creationId xmlns:a16="http://schemas.microsoft.com/office/drawing/2014/main" id="{77F52003-02A5-4F87-A34F-552DF0B14721}"/>
              </a:ext>
            </a:extLst>
          </p:cNvPr>
          <p:cNvSpPr>
            <a:spLocks noGrp="1"/>
          </p:cNvSpPr>
          <p:nvPr>
            <p:ph type="title"/>
          </p:nvPr>
        </p:nvSpPr>
        <p:spPr/>
        <p:txBody>
          <a:bodyPr/>
          <a:lstStyle/>
          <a:p>
            <a:r>
              <a:rPr lang="en-US" dirty="0"/>
              <a:t>Increasing WCSB Access to Export Markets</a:t>
            </a:r>
          </a:p>
        </p:txBody>
      </p:sp>
      <p:sp>
        <p:nvSpPr>
          <p:cNvPr id="49" name="TextBox 48"/>
          <p:cNvSpPr txBox="1"/>
          <p:nvPr/>
        </p:nvSpPr>
        <p:spPr>
          <a:xfrm>
            <a:off x="713885" y="3797498"/>
            <a:ext cx="1370672" cy="430887"/>
          </a:xfrm>
          <a:prstGeom prst="rect">
            <a:avLst/>
          </a:prstGeom>
          <a:noFill/>
        </p:spPr>
        <p:txBody>
          <a:bodyPr wrap="square" rtlCol="0">
            <a:spAutoFit/>
          </a:bodyPr>
          <a:lstStyle/>
          <a:p>
            <a:r>
              <a:rPr lang="en-US" sz="1100" b="1" kern="0" dirty="0">
                <a:solidFill>
                  <a:schemeClr val="accent3">
                    <a:lumMod val="50000"/>
                  </a:schemeClr>
                </a:solidFill>
                <a:latin typeface="Calibri" panose="020F0502020204030204" pitchFamily="34" charset="0"/>
                <a:cs typeface="Calibri" panose="020F0502020204030204" pitchFamily="34" charset="0"/>
              </a:rPr>
              <a:t>Gas Transmission</a:t>
            </a:r>
          </a:p>
          <a:p>
            <a:r>
              <a:rPr lang="en-US" sz="1100" b="1" kern="0" dirty="0">
                <a:solidFill>
                  <a:schemeClr val="accent3">
                    <a:lumMod val="50000"/>
                  </a:schemeClr>
                </a:solidFill>
                <a:latin typeface="Calibri" panose="020F0502020204030204" pitchFamily="34" charset="0"/>
                <a:cs typeface="Calibri" panose="020F0502020204030204" pitchFamily="34" charset="0"/>
              </a:rPr>
              <a:t>Northwest</a:t>
            </a:r>
          </a:p>
        </p:txBody>
      </p:sp>
      <p:sp>
        <p:nvSpPr>
          <p:cNvPr id="50" name="TextBox 49"/>
          <p:cNvSpPr txBox="1"/>
          <p:nvPr/>
        </p:nvSpPr>
        <p:spPr>
          <a:xfrm>
            <a:off x="3234460" y="4994494"/>
            <a:ext cx="871982" cy="553998"/>
          </a:xfrm>
          <a:prstGeom prst="rect">
            <a:avLst/>
          </a:prstGeom>
          <a:noFill/>
        </p:spPr>
        <p:txBody>
          <a:bodyPr wrap="square" rtlCol="0">
            <a:spAutoFit/>
          </a:bodyPr>
          <a:lstStyle/>
          <a:p>
            <a:r>
              <a:rPr lang="en-US" sz="1000" b="1" kern="0" dirty="0">
                <a:solidFill>
                  <a:schemeClr val="accent3">
                    <a:lumMod val="50000"/>
                  </a:schemeClr>
                </a:solidFill>
                <a:latin typeface="Calibri" panose="020F0502020204030204" pitchFamily="34" charset="0"/>
                <a:cs typeface="Calibri" panose="020F0502020204030204" pitchFamily="34" charset="0"/>
              </a:rPr>
              <a:t>Northern Border </a:t>
            </a:r>
          </a:p>
          <a:p>
            <a:r>
              <a:rPr lang="en-US" sz="1000" b="1" kern="0" dirty="0">
                <a:solidFill>
                  <a:schemeClr val="accent3">
                    <a:lumMod val="50000"/>
                  </a:schemeClr>
                </a:solidFill>
                <a:latin typeface="Calibri" panose="020F0502020204030204" pitchFamily="34" charset="0"/>
                <a:cs typeface="Calibri" panose="020F0502020204030204" pitchFamily="34" charset="0"/>
              </a:rPr>
              <a:t>Pipeline </a:t>
            </a:r>
          </a:p>
        </p:txBody>
      </p:sp>
      <p:sp>
        <p:nvSpPr>
          <p:cNvPr id="51" name="TextBox 50"/>
          <p:cNvSpPr txBox="1"/>
          <p:nvPr/>
        </p:nvSpPr>
        <p:spPr>
          <a:xfrm>
            <a:off x="4822173" y="5126450"/>
            <a:ext cx="1370672" cy="400110"/>
          </a:xfrm>
          <a:prstGeom prst="rect">
            <a:avLst/>
          </a:prstGeom>
          <a:noFill/>
        </p:spPr>
        <p:txBody>
          <a:bodyPr wrap="square" rtlCol="0">
            <a:spAutoFit/>
          </a:bodyPr>
          <a:lstStyle/>
          <a:p>
            <a:r>
              <a:rPr lang="en-US" sz="1000" b="1" kern="0" dirty="0">
                <a:solidFill>
                  <a:schemeClr val="accent3">
                    <a:lumMod val="50000"/>
                  </a:schemeClr>
                </a:solidFill>
                <a:latin typeface="Calibri" panose="020F0502020204030204" pitchFamily="34" charset="0"/>
                <a:cs typeface="Calibri" panose="020F0502020204030204" pitchFamily="34" charset="0"/>
              </a:rPr>
              <a:t>Great Lakes Gas </a:t>
            </a:r>
          </a:p>
          <a:p>
            <a:r>
              <a:rPr lang="en-US" sz="1000" b="1" kern="0" dirty="0">
                <a:solidFill>
                  <a:schemeClr val="accent3">
                    <a:lumMod val="50000"/>
                  </a:schemeClr>
                </a:solidFill>
                <a:latin typeface="Calibri" panose="020F0502020204030204" pitchFamily="34" charset="0"/>
                <a:cs typeface="Calibri" panose="020F0502020204030204" pitchFamily="34" charset="0"/>
              </a:rPr>
              <a:t>Transmission</a:t>
            </a:r>
          </a:p>
        </p:txBody>
      </p:sp>
      <p:sp>
        <p:nvSpPr>
          <p:cNvPr id="52" name="TextBox 51"/>
          <p:cNvSpPr txBox="1"/>
          <p:nvPr/>
        </p:nvSpPr>
        <p:spPr>
          <a:xfrm>
            <a:off x="3368582" y="4174388"/>
            <a:ext cx="983498" cy="430887"/>
          </a:xfrm>
          <a:prstGeom prst="rect">
            <a:avLst/>
          </a:prstGeom>
          <a:noFill/>
        </p:spPr>
        <p:txBody>
          <a:bodyPr wrap="square" rtlCol="0">
            <a:spAutoFit/>
          </a:bodyPr>
          <a:lstStyle/>
          <a:p>
            <a:r>
              <a:rPr lang="en-US" sz="1100" b="1" kern="0" dirty="0">
                <a:solidFill>
                  <a:schemeClr val="accent3">
                    <a:lumMod val="50000"/>
                  </a:schemeClr>
                </a:solidFill>
                <a:latin typeface="Calibri" panose="020F0502020204030204" pitchFamily="34" charset="0"/>
                <a:cs typeface="Calibri" panose="020F0502020204030204" pitchFamily="34" charset="0"/>
              </a:rPr>
              <a:t>Canadian Mainline</a:t>
            </a:r>
          </a:p>
        </p:txBody>
      </p:sp>
      <p:sp>
        <p:nvSpPr>
          <p:cNvPr id="53" name="TextBox 52"/>
          <p:cNvSpPr txBox="1"/>
          <p:nvPr/>
        </p:nvSpPr>
        <p:spPr>
          <a:xfrm>
            <a:off x="7545373" y="4462457"/>
            <a:ext cx="983498" cy="553998"/>
          </a:xfrm>
          <a:prstGeom prst="rect">
            <a:avLst/>
          </a:prstGeom>
          <a:noFill/>
        </p:spPr>
        <p:txBody>
          <a:bodyPr wrap="square" rtlCol="0">
            <a:spAutoFit/>
          </a:bodyPr>
          <a:lstStyle/>
          <a:p>
            <a:r>
              <a:rPr lang="en-US" sz="1000" b="1" kern="0" dirty="0">
                <a:solidFill>
                  <a:schemeClr val="accent3">
                    <a:lumMod val="50000"/>
                  </a:schemeClr>
                </a:solidFill>
                <a:latin typeface="Calibri" panose="020F0502020204030204" pitchFamily="34" charset="0"/>
                <a:cs typeface="Calibri" panose="020F0502020204030204" pitchFamily="34" charset="0"/>
              </a:rPr>
              <a:t>Portland Natural Gas Transmission</a:t>
            </a:r>
          </a:p>
        </p:txBody>
      </p:sp>
      <p:sp>
        <p:nvSpPr>
          <p:cNvPr id="54" name="TextBox 53"/>
          <p:cNvSpPr txBox="1"/>
          <p:nvPr/>
        </p:nvSpPr>
        <p:spPr>
          <a:xfrm>
            <a:off x="6751786" y="5545926"/>
            <a:ext cx="983498" cy="400110"/>
          </a:xfrm>
          <a:prstGeom prst="rect">
            <a:avLst/>
          </a:prstGeom>
          <a:noFill/>
        </p:spPr>
        <p:txBody>
          <a:bodyPr wrap="square" rtlCol="0">
            <a:spAutoFit/>
          </a:bodyPr>
          <a:lstStyle/>
          <a:p>
            <a:r>
              <a:rPr lang="en-US" sz="1000" b="1" kern="0" dirty="0">
                <a:solidFill>
                  <a:schemeClr val="accent3">
                    <a:lumMod val="50000"/>
                  </a:schemeClr>
                </a:solidFill>
                <a:latin typeface="Calibri" panose="020F0502020204030204" pitchFamily="34" charset="0"/>
                <a:cs typeface="Calibri" panose="020F0502020204030204" pitchFamily="34" charset="0"/>
              </a:rPr>
              <a:t> Iroquois Gas Transmission</a:t>
            </a:r>
          </a:p>
        </p:txBody>
      </p:sp>
      <p:sp>
        <p:nvSpPr>
          <p:cNvPr id="16" name="TextBox 15"/>
          <p:cNvSpPr txBox="1"/>
          <p:nvPr/>
        </p:nvSpPr>
        <p:spPr>
          <a:xfrm>
            <a:off x="681018" y="2890662"/>
            <a:ext cx="1855137" cy="646331"/>
          </a:xfrm>
          <a:prstGeom prst="rect">
            <a:avLst/>
          </a:prstGeom>
          <a:noFill/>
        </p:spPr>
        <p:txBody>
          <a:bodyPr wrap="square" rtlCol="0">
            <a:spAutoFit/>
          </a:bodyPr>
          <a:lstStyle/>
          <a:p>
            <a:r>
              <a:rPr lang="en-US" sz="1800" b="1" kern="0" dirty="0">
                <a:solidFill>
                  <a:srgbClr val="FF0000"/>
                </a:solidFill>
                <a:latin typeface="Calibri" panose="020F0502020204030204" pitchFamily="34" charset="0"/>
                <a:cs typeface="Calibri" panose="020F0502020204030204" pitchFamily="34" charset="0"/>
              </a:rPr>
              <a:t>West Coast</a:t>
            </a:r>
          </a:p>
          <a:p>
            <a:r>
              <a:rPr lang="en-US" sz="1800" b="1" kern="0" dirty="0">
                <a:solidFill>
                  <a:srgbClr val="FF0000"/>
                </a:solidFill>
                <a:latin typeface="Calibri" panose="020F0502020204030204" pitchFamily="34" charset="0"/>
                <a:cs typeface="Calibri" panose="020F0502020204030204" pitchFamily="34" charset="0"/>
              </a:rPr>
              <a:t> LNG</a:t>
            </a:r>
          </a:p>
        </p:txBody>
      </p:sp>
      <p:sp>
        <p:nvSpPr>
          <p:cNvPr id="17" name="TextBox 16"/>
          <p:cNvSpPr txBox="1"/>
          <p:nvPr/>
        </p:nvSpPr>
        <p:spPr>
          <a:xfrm>
            <a:off x="4559589" y="3524317"/>
            <a:ext cx="1855137" cy="646331"/>
          </a:xfrm>
          <a:prstGeom prst="rect">
            <a:avLst/>
          </a:prstGeom>
          <a:noFill/>
        </p:spPr>
        <p:txBody>
          <a:bodyPr wrap="square" rtlCol="0">
            <a:spAutoFit/>
          </a:bodyPr>
          <a:lstStyle/>
          <a:p>
            <a:r>
              <a:rPr lang="en-US" sz="1800" b="1" kern="0" dirty="0">
                <a:solidFill>
                  <a:srgbClr val="FF0000"/>
                </a:solidFill>
                <a:latin typeface="Calibri" panose="020F0502020204030204" pitchFamily="34" charset="0"/>
                <a:cs typeface="Calibri" panose="020F0502020204030204" pitchFamily="34" charset="0"/>
              </a:rPr>
              <a:t>LTFP</a:t>
            </a:r>
          </a:p>
          <a:p>
            <a:r>
              <a:rPr lang="en-US" sz="1800" b="1" i="1" kern="0" dirty="0">
                <a:solidFill>
                  <a:srgbClr val="FF0000"/>
                </a:solidFill>
                <a:latin typeface="Calibri" panose="020F0502020204030204" pitchFamily="34" charset="0"/>
                <a:cs typeface="Calibri" panose="020F0502020204030204" pitchFamily="34" charset="0"/>
              </a:rPr>
              <a:t>1.5 </a:t>
            </a:r>
            <a:r>
              <a:rPr lang="en-US" sz="1800" b="1" i="1" kern="0" dirty="0" err="1">
                <a:solidFill>
                  <a:srgbClr val="FF0000"/>
                </a:solidFill>
                <a:latin typeface="Calibri" panose="020F0502020204030204" pitchFamily="34" charset="0"/>
                <a:cs typeface="Calibri" panose="020F0502020204030204" pitchFamily="34" charset="0"/>
              </a:rPr>
              <a:t>Bcf</a:t>
            </a:r>
            <a:r>
              <a:rPr lang="en-US" sz="1800" b="1" i="1" kern="0" dirty="0">
                <a:solidFill>
                  <a:srgbClr val="FF0000"/>
                </a:solidFill>
                <a:latin typeface="Calibri" panose="020F0502020204030204" pitchFamily="34" charset="0"/>
                <a:cs typeface="Calibri" panose="020F0502020204030204" pitchFamily="34" charset="0"/>
              </a:rPr>
              <a:t>/d</a:t>
            </a:r>
          </a:p>
        </p:txBody>
      </p:sp>
      <p:sp>
        <p:nvSpPr>
          <p:cNvPr id="18" name="TextBox 17"/>
          <p:cNvSpPr txBox="1"/>
          <p:nvPr/>
        </p:nvSpPr>
        <p:spPr>
          <a:xfrm>
            <a:off x="829158" y="4602469"/>
            <a:ext cx="2607163" cy="646331"/>
          </a:xfrm>
          <a:prstGeom prst="rect">
            <a:avLst/>
          </a:prstGeom>
          <a:noFill/>
        </p:spPr>
        <p:txBody>
          <a:bodyPr wrap="square" rtlCol="0">
            <a:spAutoFit/>
          </a:bodyPr>
          <a:lstStyle/>
          <a:p>
            <a:r>
              <a:rPr lang="en-US" sz="1800" b="1" kern="0" dirty="0">
                <a:solidFill>
                  <a:srgbClr val="FF0000"/>
                </a:solidFill>
                <a:latin typeface="Calibri" panose="020F0502020204030204" pitchFamily="34" charset="0"/>
                <a:cs typeface="Calibri" panose="020F0502020204030204" pitchFamily="34" charset="0"/>
              </a:rPr>
              <a:t>West Gate Expansions</a:t>
            </a:r>
          </a:p>
          <a:p>
            <a:r>
              <a:rPr lang="en-US" sz="1800" b="1" i="1" kern="0" dirty="0">
                <a:solidFill>
                  <a:srgbClr val="FF0000"/>
                </a:solidFill>
                <a:latin typeface="Calibri" panose="020F0502020204030204" pitchFamily="34" charset="0"/>
                <a:cs typeface="Calibri" panose="020F0502020204030204" pitchFamily="34" charset="0"/>
              </a:rPr>
              <a:t>650 </a:t>
            </a:r>
            <a:r>
              <a:rPr lang="en-US" sz="1800" b="1" i="1" kern="0" dirty="0" err="1">
                <a:solidFill>
                  <a:srgbClr val="FF0000"/>
                </a:solidFill>
                <a:latin typeface="Calibri" panose="020F0502020204030204" pitchFamily="34" charset="0"/>
                <a:cs typeface="Calibri" panose="020F0502020204030204" pitchFamily="34" charset="0"/>
              </a:rPr>
              <a:t>MMcf</a:t>
            </a:r>
            <a:r>
              <a:rPr lang="en-US" sz="1800" b="1" i="1" kern="0" dirty="0">
                <a:solidFill>
                  <a:srgbClr val="FF0000"/>
                </a:solidFill>
                <a:latin typeface="Calibri" panose="020F0502020204030204" pitchFamily="34" charset="0"/>
                <a:cs typeface="Calibri" panose="020F0502020204030204" pitchFamily="34" charset="0"/>
              </a:rPr>
              <a:t>/d</a:t>
            </a:r>
          </a:p>
        </p:txBody>
      </p:sp>
      <p:sp>
        <p:nvSpPr>
          <p:cNvPr id="19" name="TextBox 18"/>
          <p:cNvSpPr txBox="1"/>
          <p:nvPr/>
        </p:nvSpPr>
        <p:spPr>
          <a:xfrm>
            <a:off x="2360062" y="1850615"/>
            <a:ext cx="2288247" cy="646331"/>
          </a:xfrm>
          <a:prstGeom prst="rect">
            <a:avLst/>
          </a:prstGeom>
          <a:noFill/>
        </p:spPr>
        <p:txBody>
          <a:bodyPr wrap="square" rtlCol="0">
            <a:spAutoFit/>
          </a:bodyPr>
          <a:lstStyle/>
          <a:p>
            <a:r>
              <a:rPr lang="en-US" sz="1800" b="1" kern="0" dirty="0">
                <a:solidFill>
                  <a:srgbClr val="FF0000"/>
                </a:solidFill>
                <a:latin typeface="Calibri" panose="020F0502020204030204" pitchFamily="34" charset="0"/>
                <a:cs typeface="Calibri" panose="020F0502020204030204" pitchFamily="34" charset="0"/>
              </a:rPr>
              <a:t>Alberta Expansions</a:t>
            </a:r>
          </a:p>
          <a:p>
            <a:r>
              <a:rPr lang="en-US" sz="1800" b="1" i="1" kern="0" dirty="0">
                <a:solidFill>
                  <a:srgbClr val="FF0000"/>
                </a:solidFill>
                <a:latin typeface="Calibri" panose="020F0502020204030204" pitchFamily="34" charset="0"/>
                <a:cs typeface="Calibri" panose="020F0502020204030204" pitchFamily="34" charset="0"/>
              </a:rPr>
              <a:t>550 </a:t>
            </a:r>
            <a:r>
              <a:rPr lang="en-US" sz="1800" b="1" i="1" kern="0" dirty="0" err="1">
                <a:solidFill>
                  <a:srgbClr val="FF0000"/>
                </a:solidFill>
                <a:latin typeface="Calibri" panose="020F0502020204030204" pitchFamily="34" charset="0"/>
                <a:cs typeface="Calibri" panose="020F0502020204030204" pitchFamily="34" charset="0"/>
              </a:rPr>
              <a:t>MMcf</a:t>
            </a:r>
            <a:r>
              <a:rPr lang="en-US" sz="1800" b="1" i="1" kern="0" dirty="0">
                <a:solidFill>
                  <a:srgbClr val="FF0000"/>
                </a:solidFill>
                <a:latin typeface="Calibri" panose="020F0502020204030204" pitchFamily="34" charset="0"/>
                <a:cs typeface="Calibri" panose="020F0502020204030204" pitchFamily="34" charset="0"/>
              </a:rPr>
              <a:t>/d</a:t>
            </a:r>
            <a:endParaRPr lang="en-US" sz="1600" b="1" i="1" kern="0" dirty="0">
              <a:solidFill>
                <a:srgbClr val="FF0000"/>
              </a:solidFill>
              <a:latin typeface="Calibri" panose="020F0502020204030204" pitchFamily="34" charset="0"/>
              <a:cs typeface="Calibri" panose="020F0502020204030204" pitchFamily="34" charset="0"/>
            </a:endParaRPr>
          </a:p>
        </p:txBody>
      </p:sp>
      <p:sp>
        <p:nvSpPr>
          <p:cNvPr id="9" name="Arrow: Right 8"/>
          <p:cNvSpPr/>
          <p:nvPr/>
        </p:nvSpPr>
        <p:spPr bwMode="auto">
          <a:xfrm rot="1241068">
            <a:off x="2725341" y="3688570"/>
            <a:ext cx="672537" cy="182590"/>
          </a:xfrm>
          <a:prstGeom prst="rightArrow">
            <a:avLst/>
          </a:prstGeom>
          <a:solidFill>
            <a:srgbClr val="FF0000"/>
          </a:solidFill>
          <a:ln>
            <a:noFill/>
          </a:ln>
          <a:effectLst/>
          <a:extLst/>
        </p:spPr>
        <p:txBody>
          <a:bodyPr vert="horz" wrap="square" lIns="0" tIns="0" rIns="4572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Verdana" pitchFamily="34" charset="0"/>
            </a:endParaRPr>
          </a:p>
        </p:txBody>
      </p:sp>
      <p:sp>
        <p:nvSpPr>
          <p:cNvPr id="27" name="Arrow: Right 26"/>
          <p:cNvSpPr/>
          <p:nvPr/>
        </p:nvSpPr>
        <p:spPr bwMode="auto">
          <a:xfrm rot="7897738">
            <a:off x="1671191" y="4246904"/>
            <a:ext cx="672537" cy="182590"/>
          </a:xfrm>
          <a:prstGeom prst="rightArrow">
            <a:avLst/>
          </a:prstGeom>
          <a:solidFill>
            <a:srgbClr val="FF0000"/>
          </a:solidFill>
          <a:ln>
            <a:noFill/>
          </a:ln>
          <a:effectLst/>
          <a:extLst/>
        </p:spPr>
        <p:txBody>
          <a:bodyPr vert="horz" wrap="square" lIns="0" tIns="0" rIns="4572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Verdana" pitchFamily="34" charset="0"/>
            </a:endParaRPr>
          </a:p>
        </p:txBody>
      </p:sp>
      <p:sp>
        <p:nvSpPr>
          <p:cNvPr id="28" name="Arrow: Right 27"/>
          <p:cNvSpPr/>
          <p:nvPr/>
        </p:nvSpPr>
        <p:spPr bwMode="auto">
          <a:xfrm rot="10800000">
            <a:off x="1098269" y="2747404"/>
            <a:ext cx="672537" cy="182590"/>
          </a:xfrm>
          <a:prstGeom prst="rightArrow">
            <a:avLst/>
          </a:prstGeom>
          <a:solidFill>
            <a:srgbClr val="FF0000"/>
          </a:solidFill>
          <a:ln>
            <a:noFill/>
          </a:ln>
          <a:effectLst/>
          <a:extLst/>
        </p:spPr>
        <p:txBody>
          <a:bodyPr vert="horz" wrap="square" lIns="0" tIns="0" rIns="4572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Verdana" pitchFamily="34" charset="0"/>
            </a:endParaRPr>
          </a:p>
        </p:txBody>
      </p:sp>
      <p:sp>
        <p:nvSpPr>
          <p:cNvPr id="33" name="Arrow: Right 32"/>
          <p:cNvSpPr/>
          <p:nvPr/>
        </p:nvSpPr>
        <p:spPr bwMode="auto">
          <a:xfrm>
            <a:off x="4803756" y="4138809"/>
            <a:ext cx="672537" cy="182590"/>
          </a:xfrm>
          <a:prstGeom prst="rightArrow">
            <a:avLst/>
          </a:prstGeom>
          <a:solidFill>
            <a:srgbClr val="FF0000"/>
          </a:solidFill>
          <a:ln>
            <a:noFill/>
          </a:ln>
          <a:effectLst/>
          <a:extLst/>
        </p:spPr>
        <p:txBody>
          <a:bodyPr vert="horz" wrap="square" lIns="0" tIns="0" rIns="4572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Verdana" pitchFamily="34" charset="0"/>
            </a:endParaRPr>
          </a:p>
        </p:txBody>
      </p:sp>
      <p:sp>
        <p:nvSpPr>
          <p:cNvPr id="35" name="TextBox 34"/>
          <p:cNvSpPr txBox="1"/>
          <p:nvPr/>
        </p:nvSpPr>
        <p:spPr>
          <a:xfrm>
            <a:off x="2623520" y="3341359"/>
            <a:ext cx="2494057" cy="646331"/>
          </a:xfrm>
          <a:prstGeom prst="rect">
            <a:avLst/>
          </a:prstGeom>
          <a:noFill/>
        </p:spPr>
        <p:txBody>
          <a:bodyPr wrap="square" rtlCol="0">
            <a:spAutoFit/>
          </a:bodyPr>
          <a:lstStyle/>
          <a:p>
            <a:r>
              <a:rPr lang="en-US" sz="1800" b="1" kern="0" dirty="0">
                <a:solidFill>
                  <a:srgbClr val="FF0000"/>
                </a:solidFill>
                <a:latin typeface="Calibri" panose="020F0502020204030204" pitchFamily="34" charset="0"/>
                <a:cs typeface="Calibri" panose="020F0502020204030204" pitchFamily="34" charset="0"/>
              </a:rPr>
              <a:t>East Gate Expansions </a:t>
            </a:r>
          </a:p>
          <a:p>
            <a:r>
              <a:rPr lang="en-US" sz="1800" b="1" i="1" kern="0" dirty="0">
                <a:solidFill>
                  <a:srgbClr val="FF0000"/>
                </a:solidFill>
                <a:latin typeface="Calibri" panose="020F0502020204030204" pitchFamily="34" charset="0"/>
                <a:cs typeface="Calibri" panose="020F0502020204030204" pitchFamily="34" charset="0"/>
              </a:rPr>
              <a:t>1.0 </a:t>
            </a:r>
            <a:r>
              <a:rPr lang="en-US" sz="1800" b="1" i="1" kern="0" dirty="0" err="1">
                <a:solidFill>
                  <a:srgbClr val="FF0000"/>
                </a:solidFill>
                <a:latin typeface="Calibri" panose="020F0502020204030204" pitchFamily="34" charset="0"/>
                <a:cs typeface="Calibri" panose="020F0502020204030204" pitchFamily="34" charset="0"/>
              </a:rPr>
              <a:t>Bcf</a:t>
            </a:r>
            <a:r>
              <a:rPr lang="en-US" sz="1800" b="1" i="1" kern="0" dirty="0">
                <a:solidFill>
                  <a:srgbClr val="FF0000"/>
                </a:solidFill>
                <a:latin typeface="Calibri" panose="020F0502020204030204" pitchFamily="34" charset="0"/>
                <a:cs typeface="Calibri" panose="020F0502020204030204" pitchFamily="34" charset="0"/>
              </a:rPr>
              <a:t>/d</a:t>
            </a:r>
          </a:p>
        </p:txBody>
      </p:sp>
    </p:spTree>
    <p:extLst>
      <p:ext uri="{BB962C8B-B14F-4D97-AF65-F5344CB8AC3E}">
        <p14:creationId xmlns:p14="http://schemas.microsoft.com/office/powerpoint/2010/main" val="2055685500"/>
      </p:ext>
    </p:extLst>
  </p:cSld>
  <p:clrMapOvr>
    <a:masterClrMapping/>
  </p:clrMapOvr>
</p:sld>
</file>

<file path=ppt/theme/theme1.xml><?xml version="1.0" encoding="utf-8"?>
<a:theme xmlns:a="http://schemas.openxmlformats.org/drawingml/2006/main" name="PPT Template Cover_August 2016_Calibri_Final_4x3">
  <a:themeElements>
    <a:clrScheme name="Corporate Template 112010_2003 4">
      <a:dk1>
        <a:srgbClr val="003399"/>
      </a:dk1>
      <a:lt1>
        <a:srgbClr val="FFFFFF"/>
      </a:lt1>
      <a:dk2>
        <a:srgbClr val="FFFFFF"/>
      </a:dk2>
      <a:lt2>
        <a:srgbClr val="009933"/>
      </a:lt2>
      <a:accent1>
        <a:srgbClr val="3278CD"/>
      </a:accent1>
      <a:accent2>
        <a:srgbClr val="41B400"/>
      </a:accent2>
      <a:accent3>
        <a:srgbClr val="FFFFFF"/>
      </a:accent3>
      <a:accent4>
        <a:srgbClr val="002A82"/>
      </a:accent4>
      <a:accent5>
        <a:srgbClr val="ADBEE3"/>
      </a:accent5>
      <a:accent6>
        <a:srgbClr val="3AA300"/>
      </a:accent6>
      <a:hlink>
        <a:srgbClr val="D28200"/>
      </a:hlink>
      <a:folHlink>
        <a:srgbClr val="99CCCC"/>
      </a:folHlink>
    </a:clrScheme>
    <a:fontScheme name="Corporate Template 112010_2003">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45720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45720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Corporate Template 112010_2003 1">
        <a:dk1>
          <a:srgbClr val="003399"/>
        </a:dk1>
        <a:lt1>
          <a:srgbClr val="FFFFFF"/>
        </a:lt1>
        <a:dk2>
          <a:srgbClr val="FFFFFF"/>
        </a:dk2>
        <a:lt2>
          <a:srgbClr val="009933"/>
        </a:lt2>
        <a:accent1>
          <a:srgbClr val="9E4F16"/>
        </a:accent1>
        <a:accent2>
          <a:srgbClr val="556E28"/>
        </a:accent2>
        <a:accent3>
          <a:srgbClr val="FFFFFF"/>
        </a:accent3>
        <a:accent4>
          <a:srgbClr val="002A82"/>
        </a:accent4>
        <a:accent5>
          <a:srgbClr val="CCB2AB"/>
        </a:accent5>
        <a:accent6>
          <a:srgbClr val="4C6323"/>
        </a:accent6>
        <a:hlink>
          <a:srgbClr val="00235F"/>
        </a:hlink>
        <a:folHlink>
          <a:srgbClr val="50324B"/>
        </a:folHlink>
      </a:clrScheme>
      <a:clrMap bg1="lt1" tx1="dk1" bg2="lt2" tx2="dk2" accent1="accent1" accent2="accent2" accent3="accent3" accent4="accent4" accent5="accent5" accent6="accent6" hlink="hlink" folHlink="folHlink"/>
    </a:extraClrScheme>
    <a:extraClrScheme>
      <a:clrScheme name="Corporate Template 112010_2003 2">
        <a:dk1>
          <a:srgbClr val="003399"/>
        </a:dk1>
        <a:lt1>
          <a:srgbClr val="FFFFFF"/>
        </a:lt1>
        <a:dk2>
          <a:srgbClr val="FFFFFF"/>
        </a:dk2>
        <a:lt2>
          <a:srgbClr val="019933"/>
        </a:lt2>
        <a:accent1>
          <a:srgbClr val="D28200"/>
        </a:accent1>
        <a:accent2>
          <a:srgbClr val="41B400"/>
        </a:accent2>
        <a:accent3>
          <a:srgbClr val="FFFFFF"/>
        </a:accent3>
        <a:accent4>
          <a:srgbClr val="002A82"/>
        </a:accent4>
        <a:accent5>
          <a:srgbClr val="E5C1AA"/>
        </a:accent5>
        <a:accent6>
          <a:srgbClr val="3AA300"/>
        </a:accent6>
        <a:hlink>
          <a:srgbClr val="3278CD"/>
        </a:hlink>
        <a:folHlink>
          <a:srgbClr val="640A74"/>
        </a:folHlink>
      </a:clrScheme>
      <a:clrMap bg1="lt1" tx1="dk1" bg2="lt2" tx2="dk2" accent1="accent1" accent2="accent2" accent3="accent3" accent4="accent4" accent5="accent5" accent6="accent6" hlink="hlink" folHlink="folHlink"/>
    </a:extraClrScheme>
    <a:extraClrScheme>
      <a:clrScheme name="Corporate Template 112010_2003 3">
        <a:dk1>
          <a:srgbClr val="07338C"/>
        </a:dk1>
        <a:lt1>
          <a:srgbClr val="FFFFFF"/>
        </a:lt1>
        <a:dk2>
          <a:srgbClr val="FFFFFF"/>
        </a:dk2>
        <a:lt2>
          <a:srgbClr val="009534"/>
        </a:lt2>
        <a:accent1>
          <a:srgbClr val="F4D09B"/>
        </a:accent1>
        <a:accent2>
          <a:srgbClr val="B5C09F"/>
        </a:accent2>
        <a:accent3>
          <a:srgbClr val="FFFFFF"/>
        </a:accent3>
        <a:accent4>
          <a:srgbClr val="052A77"/>
        </a:accent4>
        <a:accent5>
          <a:srgbClr val="F8E4CB"/>
        </a:accent5>
        <a:accent6>
          <a:srgbClr val="A4AE90"/>
        </a:accent6>
        <a:hlink>
          <a:srgbClr val="ADC1CE"/>
        </a:hlink>
        <a:folHlink>
          <a:srgbClr val="CCB3BF"/>
        </a:folHlink>
      </a:clrScheme>
      <a:clrMap bg1="lt1" tx1="dk1" bg2="lt2" tx2="dk2" accent1="accent1" accent2="accent2" accent3="accent3" accent4="accent4" accent5="accent5" accent6="accent6" hlink="hlink" folHlink="folHlink"/>
    </a:extraClrScheme>
    <a:extraClrScheme>
      <a:clrScheme name="Corporate Template 112010_2003 4">
        <a:dk1>
          <a:srgbClr val="003399"/>
        </a:dk1>
        <a:lt1>
          <a:srgbClr val="FFFFFF"/>
        </a:lt1>
        <a:dk2>
          <a:srgbClr val="FFFFFF"/>
        </a:dk2>
        <a:lt2>
          <a:srgbClr val="009933"/>
        </a:lt2>
        <a:accent1>
          <a:srgbClr val="3278CD"/>
        </a:accent1>
        <a:accent2>
          <a:srgbClr val="41B400"/>
        </a:accent2>
        <a:accent3>
          <a:srgbClr val="FFFFFF"/>
        </a:accent3>
        <a:accent4>
          <a:srgbClr val="002A82"/>
        </a:accent4>
        <a:accent5>
          <a:srgbClr val="ADBEE3"/>
        </a:accent5>
        <a:accent6>
          <a:srgbClr val="3AA300"/>
        </a:accent6>
        <a:hlink>
          <a:srgbClr val="D28200"/>
        </a:hlink>
        <a:folHlink>
          <a:srgbClr val="99CC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DA75C8CD539548A6F14264E1BA74C5" ma:contentTypeVersion="1" ma:contentTypeDescription="Create a new document." ma:contentTypeScope="" ma:versionID="8a6119aaa430665a0a945a067be522c5">
  <xsd:schema xmlns:xsd="http://www.w3.org/2001/XMLSchema" xmlns:xs="http://www.w3.org/2001/XMLSchema" xmlns:p="http://schemas.microsoft.com/office/2006/metadata/properties" xmlns:ns1="http://schemas.microsoft.com/sharepoint/v3" xmlns:ns2="07fc28bf-711d-4256-86ee-b52f55c78b8a" targetNamespace="http://schemas.microsoft.com/office/2006/metadata/properties" ma:root="true" ma:fieldsID="29c2d9182b31552f77fabf4df0a4228c" ns1:_="" ns2:_="">
    <xsd:import namespace="http://schemas.microsoft.com/sharepoint/v3"/>
    <xsd:import namespace="07fc28bf-711d-4256-86ee-b52f55c78b8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7fc28bf-711d-4256-86ee-b52f55c78b8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E752BEE-FA0E-48AF-8CD5-E53A63CF3DC0}">
  <ds:schemaRefs>
    <ds:schemaRef ds:uri="http://schemas.microsoft.com/office/2006/metadata/longProperties"/>
  </ds:schemaRefs>
</ds:datastoreItem>
</file>

<file path=customXml/itemProps2.xml><?xml version="1.0" encoding="utf-8"?>
<ds:datastoreItem xmlns:ds="http://schemas.openxmlformats.org/officeDocument/2006/customXml" ds:itemID="{E9704E9C-959C-48FE-B046-3F3ECAE63B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7fc28bf-711d-4256-86ee-b52f55c78b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894714-0033-40E8-A8A8-33B88FE977CB}">
  <ds:schemaRefs>
    <ds:schemaRef ds:uri="http://schemas.microsoft.com/sharepoint/events"/>
  </ds:schemaRefs>
</ds:datastoreItem>
</file>

<file path=customXml/itemProps4.xml><?xml version="1.0" encoding="utf-8"?>
<ds:datastoreItem xmlns:ds="http://schemas.openxmlformats.org/officeDocument/2006/customXml" ds:itemID="{0A3CE613-1C2D-4154-A6F3-062297164F71}">
  <ds:schemaRefs>
    <ds:schemaRef ds:uri="http://schemas.microsoft.com/sharepoint/v3/contenttype/forms"/>
  </ds:schemaRefs>
</ds:datastoreItem>
</file>

<file path=customXml/itemProps5.xml><?xml version="1.0" encoding="utf-8"?>
<ds:datastoreItem xmlns:ds="http://schemas.openxmlformats.org/officeDocument/2006/customXml" ds:itemID="{60E195D5-D548-4E1B-AC79-A8E7C30AF266}">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7fc28bf-711d-4256-86ee-b52f55c78b8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TransCanada PowerPoint 4x3</Template>
  <TotalTime>669</TotalTime>
  <Words>672</Words>
  <Application>Microsoft Office PowerPoint</Application>
  <PresentationFormat>On-screen Show (4:3)</PresentationFormat>
  <Paragraphs>96</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Courier New</vt:lpstr>
      <vt:lpstr>Times</vt:lpstr>
      <vt:lpstr>Verdana</vt:lpstr>
      <vt:lpstr>Wingdings</vt:lpstr>
      <vt:lpstr>PPT Template Cover_August 2016_Calibri_Final_4x3</vt:lpstr>
      <vt:lpstr>Natural Gas World Presentation  T. Robinson, Senior Vice President &amp; General Manager  Canada Gas Pipelines</vt:lpstr>
      <vt:lpstr>Natural Gas Pipelines</vt:lpstr>
      <vt:lpstr>Increasing Competition from North American Basins</vt:lpstr>
      <vt:lpstr>Connecting to Multiple Markets</vt:lpstr>
      <vt:lpstr>Increasing WCSB Access to Export Markets</vt:lpstr>
    </vt:vector>
  </TitlesOfParts>
  <Company>TransCanada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Gas Operations Meeting NGTL System Update</dc:title>
  <dc:creator>Patrick Keys</dc:creator>
  <dc:description>v.9Beta</dc:description>
  <cp:lastModifiedBy>Shawn Howard</cp:lastModifiedBy>
  <cp:revision>65</cp:revision>
  <cp:lastPrinted>2017-11-20T19:45:17Z</cp:lastPrinted>
  <dcterms:created xsi:type="dcterms:W3CDTF">2017-11-17T22:19:49Z</dcterms:created>
  <dcterms:modified xsi:type="dcterms:W3CDTF">2018-02-07T03:44:52Z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INFOCUS-1563-3</vt:lpwstr>
  </property>
  <property fmtid="{D5CDD505-2E9C-101B-9397-08002B2CF9AE}" pid="3" name="_dlc_DocIdItemGuid">
    <vt:lpwstr>6ccce4b1-1f98-47c3-aa07-396c21c03beb</vt:lpwstr>
  </property>
  <property fmtid="{D5CDD505-2E9C-101B-9397-08002B2CF9AE}" pid="4" name="_dlc_DocIdUrl">
    <vt:lpwstr>http://infocus.transcanada.com/dept/comms/_layouts/15/DocIdRedir.aspx?ID=INFOCUS-1563-3, INFOCUS-1563-3</vt:lpwstr>
  </property>
</Properties>
</file>